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B6AD4A-32E0-46B4-9AC5-76F041464E96}" v="2172" dt="2024-06-17T10:56:54.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630" autoAdjust="0"/>
  </p:normalViewPr>
  <p:slideViewPr>
    <p:cSldViewPr snapToGrid="0">
      <p:cViewPr varScale="1">
        <p:scale>
          <a:sx n="85" d="100"/>
          <a:sy n="85" d="100"/>
        </p:scale>
        <p:origin x="948" y="9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Gerhold" userId="f1a6937cb96c60c6" providerId="LiveId" clId="{B2B6AD4A-32E0-46B4-9AC5-76F041464E96}"/>
    <pc:docChg chg="undo custSel addSld delSld modSld sldOrd modMainMaster">
      <pc:chgData name="Michael Gerhold" userId="f1a6937cb96c60c6" providerId="LiveId" clId="{B2B6AD4A-32E0-46B4-9AC5-76F041464E96}" dt="2024-06-17T10:56:54.080" v="30424"/>
      <pc:docMkLst>
        <pc:docMk/>
      </pc:docMkLst>
      <pc:sldChg chg="delSp modSp mod">
        <pc:chgData name="Michael Gerhold" userId="f1a6937cb96c60c6" providerId="LiveId" clId="{B2B6AD4A-32E0-46B4-9AC5-76F041464E96}" dt="2024-06-13T12:29:37.186" v="24" actId="21"/>
        <pc:sldMkLst>
          <pc:docMk/>
          <pc:sldMk cId="1701208935" sldId="256"/>
        </pc:sldMkLst>
        <pc:spChg chg="mod">
          <ac:chgData name="Michael Gerhold" userId="f1a6937cb96c60c6" providerId="LiveId" clId="{B2B6AD4A-32E0-46B4-9AC5-76F041464E96}" dt="2024-06-13T12:28:55.534" v="0" actId="1076"/>
          <ac:spMkLst>
            <pc:docMk/>
            <pc:sldMk cId="1701208935" sldId="256"/>
            <ac:spMk id="6" creationId="{9A0D15A2-9A2D-456E-4FE0-453F63F42931}"/>
          </ac:spMkLst>
        </pc:spChg>
        <pc:spChg chg="mod">
          <ac:chgData name="Michael Gerhold" userId="f1a6937cb96c60c6" providerId="LiveId" clId="{B2B6AD4A-32E0-46B4-9AC5-76F041464E96}" dt="2024-06-13T12:29:20.031" v="23" actId="1036"/>
          <ac:spMkLst>
            <pc:docMk/>
            <pc:sldMk cId="1701208935" sldId="256"/>
            <ac:spMk id="8" creationId="{437E8460-B770-0091-030F-BE496DE9D3C9}"/>
          </ac:spMkLst>
        </pc:spChg>
        <pc:picChg chg="del mod">
          <ac:chgData name="Michael Gerhold" userId="f1a6937cb96c60c6" providerId="LiveId" clId="{B2B6AD4A-32E0-46B4-9AC5-76F041464E96}" dt="2024-06-13T12:29:37.186" v="24" actId="21"/>
          <ac:picMkLst>
            <pc:docMk/>
            <pc:sldMk cId="1701208935" sldId="256"/>
            <ac:picMk id="5" creationId="{9F5CAD56-1EA4-1D2E-5048-5EFD7FB892E7}"/>
          </ac:picMkLst>
        </pc:picChg>
      </pc:sldChg>
      <pc:sldChg chg="addSp modSp new mod">
        <pc:chgData name="Michael Gerhold" userId="f1a6937cb96c60c6" providerId="LiveId" clId="{B2B6AD4A-32E0-46B4-9AC5-76F041464E96}" dt="2024-06-14T10:55:28.253" v="30185" actId="14861"/>
        <pc:sldMkLst>
          <pc:docMk/>
          <pc:sldMk cId="1513812616" sldId="257"/>
        </pc:sldMkLst>
        <pc:spChg chg="mod">
          <ac:chgData name="Michael Gerhold" userId="f1a6937cb96c60c6" providerId="LiveId" clId="{B2B6AD4A-32E0-46B4-9AC5-76F041464E96}" dt="2024-06-13T12:31:55.824" v="57" actId="20577"/>
          <ac:spMkLst>
            <pc:docMk/>
            <pc:sldMk cId="1513812616" sldId="257"/>
            <ac:spMk id="2" creationId="{01290BA9-8060-7964-D44A-F6314CF95767}"/>
          </ac:spMkLst>
        </pc:spChg>
        <pc:spChg chg="mod">
          <ac:chgData name="Michael Gerhold" userId="f1a6937cb96c60c6" providerId="LiveId" clId="{B2B6AD4A-32E0-46B4-9AC5-76F041464E96}" dt="2024-06-14T10:53:45.397" v="29973" actId="14100"/>
          <ac:spMkLst>
            <pc:docMk/>
            <pc:sldMk cId="1513812616" sldId="257"/>
            <ac:spMk id="3" creationId="{CE9E38A9-D655-103D-C9AA-72F41F6F9975}"/>
          </ac:spMkLst>
        </pc:spChg>
        <pc:picChg chg="add mod">
          <ac:chgData name="Michael Gerhold" userId="f1a6937cb96c60c6" providerId="LiveId" clId="{B2B6AD4A-32E0-46B4-9AC5-76F041464E96}" dt="2024-06-14T10:55:28.253" v="30185" actId="14861"/>
          <ac:picMkLst>
            <pc:docMk/>
            <pc:sldMk cId="1513812616" sldId="257"/>
            <ac:picMk id="6" creationId="{D207F8BB-7755-5DD3-7C82-FB3C1522F065}"/>
          </ac:picMkLst>
        </pc:picChg>
      </pc:sldChg>
      <pc:sldChg chg="addSp delSp modSp new mod modAnim modNotesTx">
        <pc:chgData name="Michael Gerhold" userId="f1a6937cb96c60c6" providerId="LiveId" clId="{B2B6AD4A-32E0-46B4-9AC5-76F041464E96}" dt="2024-06-13T16:37:13.369" v="11723" actId="1076"/>
        <pc:sldMkLst>
          <pc:docMk/>
          <pc:sldMk cId="1762940812" sldId="258"/>
        </pc:sldMkLst>
        <pc:spChg chg="mod">
          <ac:chgData name="Michael Gerhold" userId="f1a6937cb96c60c6" providerId="LiveId" clId="{B2B6AD4A-32E0-46B4-9AC5-76F041464E96}" dt="2024-06-13T12:35:56.752" v="225" actId="20577"/>
          <ac:spMkLst>
            <pc:docMk/>
            <pc:sldMk cId="1762940812" sldId="258"/>
            <ac:spMk id="2" creationId="{0ADE5A90-8B90-0445-DFE3-AEED917D6AFE}"/>
          </ac:spMkLst>
        </pc:spChg>
        <pc:spChg chg="del mod">
          <ac:chgData name="Michael Gerhold" userId="f1a6937cb96c60c6" providerId="LiveId" clId="{B2B6AD4A-32E0-46B4-9AC5-76F041464E96}" dt="2024-06-13T12:42:37.931" v="477" actId="478"/>
          <ac:spMkLst>
            <pc:docMk/>
            <pc:sldMk cId="1762940812" sldId="258"/>
            <ac:spMk id="3" creationId="{6A16C17B-A66D-65D5-09C3-8F577DBB7948}"/>
          </ac:spMkLst>
        </pc:spChg>
        <pc:spChg chg="add mod">
          <ac:chgData name="Michael Gerhold" userId="f1a6937cb96c60c6" providerId="LiveId" clId="{B2B6AD4A-32E0-46B4-9AC5-76F041464E96}" dt="2024-06-13T12:36:09.326" v="227" actId="767"/>
          <ac:spMkLst>
            <pc:docMk/>
            <pc:sldMk cId="1762940812" sldId="258"/>
            <ac:spMk id="5" creationId="{FFF86D02-D941-A078-A98B-FFC9CB69DAC9}"/>
          </ac:spMkLst>
        </pc:spChg>
        <pc:spChg chg="add del mod">
          <ac:chgData name="Michael Gerhold" userId="f1a6937cb96c60c6" providerId="LiveId" clId="{B2B6AD4A-32E0-46B4-9AC5-76F041464E96}" dt="2024-06-13T12:40:00.449" v="466" actId="478"/>
          <ac:spMkLst>
            <pc:docMk/>
            <pc:sldMk cId="1762940812" sldId="258"/>
            <ac:spMk id="6" creationId="{D6E385D7-262A-7BB1-9329-517A690DDDA5}"/>
          </ac:spMkLst>
        </pc:spChg>
        <pc:spChg chg="add mod">
          <ac:chgData name="Michael Gerhold" userId="f1a6937cb96c60c6" providerId="LiveId" clId="{B2B6AD4A-32E0-46B4-9AC5-76F041464E96}" dt="2024-06-13T16:37:13.369" v="11723" actId="1076"/>
          <ac:spMkLst>
            <pc:docMk/>
            <pc:sldMk cId="1762940812" sldId="258"/>
            <ac:spMk id="7" creationId="{19355369-1361-054B-7B58-0880F2F98214}"/>
          </ac:spMkLst>
        </pc:spChg>
        <pc:picChg chg="add mod">
          <ac:chgData name="Michael Gerhold" userId="f1a6937cb96c60c6" providerId="LiveId" clId="{B2B6AD4A-32E0-46B4-9AC5-76F041464E96}" dt="2024-06-13T12:50:28.822" v="544" actId="1037"/>
          <ac:picMkLst>
            <pc:docMk/>
            <pc:sldMk cId="1762940812" sldId="258"/>
            <ac:picMk id="9" creationId="{7AB7184E-097C-1A0C-1445-6E2F358293A8}"/>
          </ac:picMkLst>
        </pc:picChg>
        <pc:picChg chg="add mod">
          <ac:chgData name="Michael Gerhold" userId="f1a6937cb96c60c6" providerId="LiveId" clId="{B2B6AD4A-32E0-46B4-9AC5-76F041464E96}" dt="2024-06-13T12:50:28.822" v="544" actId="1037"/>
          <ac:picMkLst>
            <pc:docMk/>
            <pc:sldMk cId="1762940812" sldId="258"/>
            <ac:picMk id="11" creationId="{C5DA5B6F-34E0-8C87-95F6-91D9D542FCCD}"/>
          </ac:picMkLst>
        </pc:picChg>
        <pc:picChg chg="add mod">
          <ac:chgData name="Michael Gerhold" userId="f1a6937cb96c60c6" providerId="LiveId" clId="{B2B6AD4A-32E0-46B4-9AC5-76F041464E96}" dt="2024-06-13T12:50:28.822" v="544" actId="1037"/>
          <ac:picMkLst>
            <pc:docMk/>
            <pc:sldMk cId="1762940812" sldId="258"/>
            <ac:picMk id="13" creationId="{30BA6147-08C1-2D05-C397-2E576CC8382A}"/>
          </ac:picMkLst>
        </pc:picChg>
        <pc:picChg chg="add mod">
          <ac:chgData name="Michael Gerhold" userId="f1a6937cb96c60c6" providerId="LiveId" clId="{B2B6AD4A-32E0-46B4-9AC5-76F041464E96}" dt="2024-06-13T12:50:28.822" v="544" actId="1037"/>
          <ac:picMkLst>
            <pc:docMk/>
            <pc:sldMk cId="1762940812" sldId="258"/>
            <ac:picMk id="15" creationId="{06B54AB3-F22D-2798-6AEC-FB497FCD76EB}"/>
          </ac:picMkLst>
        </pc:picChg>
        <pc:picChg chg="add mod">
          <ac:chgData name="Michael Gerhold" userId="f1a6937cb96c60c6" providerId="LiveId" clId="{B2B6AD4A-32E0-46B4-9AC5-76F041464E96}" dt="2024-06-13T12:50:28.822" v="544" actId="1037"/>
          <ac:picMkLst>
            <pc:docMk/>
            <pc:sldMk cId="1762940812" sldId="258"/>
            <ac:picMk id="17" creationId="{8B0FAB73-CC6D-8EDD-C42A-363E24BFB01F}"/>
          </ac:picMkLst>
        </pc:picChg>
        <pc:picChg chg="add mod">
          <ac:chgData name="Michael Gerhold" userId="f1a6937cb96c60c6" providerId="LiveId" clId="{B2B6AD4A-32E0-46B4-9AC5-76F041464E96}" dt="2024-06-13T12:50:28.822" v="544" actId="1037"/>
          <ac:picMkLst>
            <pc:docMk/>
            <pc:sldMk cId="1762940812" sldId="258"/>
            <ac:picMk id="19" creationId="{192A6DB3-5841-5B7C-CB9A-1967C53FBD01}"/>
          </ac:picMkLst>
        </pc:picChg>
        <pc:picChg chg="add mod">
          <ac:chgData name="Michael Gerhold" userId="f1a6937cb96c60c6" providerId="LiveId" clId="{B2B6AD4A-32E0-46B4-9AC5-76F041464E96}" dt="2024-06-13T12:50:28.822" v="544" actId="1037"/>
          <ac:picMkLst>
            <pc:docMk/>
            <pc:sldMk cId="1762940812" sldId="258"/>
            <ac:picMk id="21" creationId="{BE0A5D46-AC17-0691-C109-7284598EF9A4}"/>
          </ac:picMkLst>
        </pc:picChg>
        <pc:picChg chg="add mod">
          <ac:chgData name="Michael Gerhold" userId="f1a6937cb96c60c6" providerId="LiveId" clId="{B2B6AD4A-32E0-46B4-9AC5-76F041464E96}" dt="2024-06-13T12:50:28.822" v="544" actId="1037"/>
          <ac:picMkLst>
            <pc:docMk/>
            <pc:sldMk cId="1762940812" sldId="258"/>
            <ac:picMk id="23" creationId="{56CFDE1B-42F1-7C66-DFD7-D72EF6CC73C9}"/>
          </ac:picMkLst>
        </pc:picChg>
        <pc:picChg chg="add mod">
          <ac:chgData name="Michael Gerhold" userId="f1a6937cb96c60c6" providerId="LiveId" clId="{B2B6AD4A-32E0-46B4-9AC5-76F041464E96}" dt="2024-06-13T12:50:28.822" v="544" actId="1037"/>
          <ac:picMkLst>
            <pc:docMk/>
            <pc:sldMk cId="1762940812" sldId="258"/>
            <ac:picMk id="25" creationId="{70B67068-0355-EE31-1437-E5843508633C}"/>
          </ac:picMkLst>
        </pc:picChg>
        <pc:picChg chg="add mod">
          <ac:chgData name="Michael Gerhold" userId="f1a6937cb96c60c6" providerId="LiveId" clId="{B2B6AD4A-32E0-46B4-9AC5-76F041464E96}" dt="2024-06-13T12:50:28.822" v="544" actId="1037"/>
          <ac:picMkLst>
            <pc:docMk/>
            <pc:sldMk cId="1762940812" sldId="258"/>
            <ac:picMk id="27" creationId="{8528943B-657C-345F-3992-0E3F0981B091}"/>
          </ac:picMkLst>
        </pc:picChg>
      </pc:sldChg>
      <pc:sldChg chg="modSp new mod modAnim modNotesTx">
        <pc:chgData name="Michael Gerhold" userId="f1a6937cb96c60c6" providerId="LiveId" clId="{B2B6AD4A-32E0-46B4-9AC5-76F041464E96}" dt="2024-06-13T13:01:55.250" v="1895" actId="20577"/>
        <pc:sldMkLst>
          <pc:docMk/>
          <pc:sldMk cId="2160073943" sldId="259"/>
        </pc:sldMkLst>
        <pc:spChg chg="mod">
          <ac:chgData name="Michael Gerhold" userId="f1a6937cb96c60c6" providerId="LiveId" clId="{B2B6AD4A-32E0-46B4-9AC5-76F041464E96}" dt="2024-06-13T12:58:25.282" v="1418" actId="20577"/>
          <ac:spMkLst>
            <pc:docMk/>
            <pc:sldMk cId="2160073943" sldId="259"/>
            <ac:spMk id="2" creationId="{2A037A35-FD02-493E-808B-B97DD745B115}"/>
          </ac:spMkLst>
        </pc:spChg>
        <pc:spChg chg="mod">
          <ac:chgData name="Michael Gerhold" userId="f1a6937cb96c60c6" providerId="LiveId" clId="{B2B6AD4A-32E0-46B4-9AC5-76F041464E96}" dt="2024-06-13T13:00:38.666" v="1831" actId="20577"/>
          <ac:spMkLst>
            <pc:docMk/>
            <pc:sldMk cId="2160073943" sldId="259"/>
            <ac:spMk id="3" creationId="{1E041F60-1CB3-A071-2BF1-3EE32086F957}"/>
          </ac:spMkLst>
        </pc:spChg>
      </pc:sldChg>
      <pc:sldChg chg="addSp modSp add mod modAnim modNotesTx">
        <pc:chgData name="Michael Gerhold" userId="f1a6937cb96c60c6" providerId="LiveId" clId="{B2B6AD4A-32E0-46B4-9AC5-76F041464E96}" dt="2024-06-14T11:01:05.076" v="30246" actId="732"/>
        <pc:sldMkLst>
          <pc:docMk/>
          <pc:sldMk cId="1613065881" sldId="260"/>
        </pc:sldMkLst>
        <pc:spChg chg="mod">
          <ac:chgData name="Michael Gerhold" userId="f1a6937cb96c60c6" providerId="LiveId" clId="{B2B6AD4A-32E0-46B4-9AC5-76F041464E96}" dt="2024-06-13T13:03:59.830" v="2167" actId="20577"/>
          <ac:spMkLst>
            <pc:docMk/>
            <pc:sldMk cId="1613065881" sldId="260"/>
            <ac:spMk id="3" creationId="{1E041F60-1CB3-A071-2BF1-3EE32086F957}"/>
          </ac:spMkLst>
        </pc:spChg>
        <pc:picChg chg="add mod modCrop">
          <ac:chgData name="Michael Gerhold" userId="f1a6937cb96c60c6" providerId="LiveId" clId="{B2B6AD4A-32E0-46B4-9AC5-76F041464E96}" dt="2024-06-14T11:01:05.076" v="30246" actId="732"/>
          <ac:picMkLst>
            <pc:docMk/>
            <pc:sldMk cId="1613065881" sldId="260"/>
            <ac:picMk id="6" creationId="{17996B3B-D949-714A-CA73-451A9279065E}"/>
          </ac:picMkLst>
        </pc:picChg>
      </pc:sldChg>
      <pc:sldChg chg="modSp add mod modAnim modNotesTx">
        <pc:chgData name="Michael Gerhold" userId="f1a6937cb96c60c6" providerId="LiveId" clId="{B2B6AD4A-32E0-46B4-9AC5-76F041464E96}" dt="2024-06-13T13:18:03.118" v="4502" actId="20577"/>
        <pc:sldMkLst>
          <pc:docMk/>
          <pc:sldMk cId="2830427918" sldId="261"/>
        </pc:sldMkLst>
        <pc:spChg chg="mod">
          <ac:chgData name="Michael Gerhold" userId="f1a6937cb96c60c6" providerId="LiveId" clId="{B2B6AD4A-32E0-46B4-9AC5-76F041464E96}" dt="2024-06-13T13:05:09.620" v="2360" actId="20577"/>
          <ac:spMkLst>
            <pc:docMk/>
            <pc:sldMk cId="2830427918" sldId="261"/>
            <ac:spMk id="2" creationId="{2A037A35-FD02-493E-808B-B97DD745B115}"/>
          </ac:spMkLst>
        </pc:spChg>
        <pc:spChg chg="mod">
          <ac:chgData name="Michael Gerhold" userId="f1a6937cb96c60c6" providerId="LiveId" clId="{B2B6AD4A-32E0-46B4-9AC5-76F041464E96}" dt="2024-06-13T13:18:03.118" v="4502" actId="20577"/>
          <ac:spMkLst>
            <pc:docMk/>
            <pc:sldMk cId="2830427918" sldId="261"/>
            <ac:spMk id="3" creationId="{1E041F60-1CB3-A071-2BF1-3EE32086F957}"/>
          </ac:spMkLst>
        </pc:spChg>
      </pc:sldChg>
      <pc:sldChg chg="modSp add modAnim modNotesTx">
        <pc:chgData name="Michael Gerhold" userId="f1a6937cb96c60c6" providerId="LiveId" clId="{B2B6AD4A-32E0-46B4-9AC5-76F041464E96}" dt="2024-06-13T15:28:01.258" v="6333" actId="20577"/>
        <pc:sldMkLst>
          <pc:docMk/>
          <pc:sldMk cId="2320808655" sldId="262"/>
        </pc:sldMkLst>
        <pc:spChg chg="mod">
          <ac:chgData name="Michael Gerhold" userId="f1a6937cb96c60c6" providerId="LiveId" clId="{B2B6AD4A-32E0-46B4-9AC5-76F041464E96}" dt="2024-06-13T15:27:36.576" v="6305" actId="20577"/>
          <ac:spMkLst>
            <pc:docMk/>
            <pc:sldMk cId="2320808655" sldId="262"/>
            <ac:spMk id="3" creationId="{1E041F60-1CB3-A071-2BF1-3EE32086F957}"/>
          </ac:spMkLst>
        </pc:spChg>
      </pc:sldChg>
      <pc:sldChg chg="addSp delSp modSp add mod delAnim modAnim modNotesTx">
        <pc:chgData name="Michael Gerhold" userId="f1a6937cb96c60c6" providerId="LiveId" clId="{B2B6AD4A-32E0-46B4-9AC5-76F041464E96}" dt="2024-06-13T15:49:22.053" v="8228" actId="20577"/>
        <pc:sldMkLst>
          <pc:docMk/>
          <pc:sldMk cId="3918177199" sldId="263"/>
        </pc:sldMkLst>
        <pc:spChg chg="mod">
          <ac:chgData name="Michael Gerhold" userId="f1a6937cb96c60c6" providerId="LiveId" clId="{B2B6AD4A-32E0-46B4-9AC5-76F041464E96}" dt="2024-06-13T15:28:41.190" v="6361" actId="20577"/>
          <ac:spMkLst>
            <pc:docMk/>
            <pc:sldMk cId="3918177199" sldId="263"/>
            <ac:spMk id="2" creationId="{2A037A35-FD02-493E-808B-B97DD745B115}"/>
          </ac:spMkLst>
        </pc:spChg>
        <pc:spChg chg="del mod">
          <ac:chgData name="Michael Gerhold" userId="f1a6937cb96c60c6" providerId="LiveId" clId="{B2B6AD4A-32E0-46B4-9AC5-76F041464E96}" dt="2024-06-13T15:35:18.379" v="6379" actId="478"/>
          <ac:spMkLst>
            <pc:docMk/>
            <pc:sldMk cId="3918177199" sldId="263"/>
            <ac:spMk id="3" creationId="{1E041F60-1CB3-A071-2BF1-3EE32086F957}"/>
          </ac:spMkLst>
        </pc:spChg>
        <pc:spChg chg="add del mod">
          <ac:chgData name="Michael Gerhold" userId="f1a6937cb96c60c6" providerId="LiveId" clId="{B2B6AD4A-32E0-46B4-9AC5-76F041464E96}" dt="2024-06-13T15:31:51.901" v="6366" actId="478"/>
          <ac:spMkLst>
            <pc:docMk/>
            <pc:sldMk cId="3918177199" sldId="263"/>
            <ac:spMk id="6" creationId="{0AE2D8DD-096B-11FE-BCC5-D2342427B9F1}"/>
          </ac:spMkLst>
        </pc:spChg>
        <pc:spChg chg="add del mod">
          <ac:chgData name="Michael Gerhold" userId="f1a6937cb96c60c6" providerId="LiveId" clId="{B2B6AD4A-32E0-46B4-9AC5-76F041464E96}" dt="2024-06-13T15:35:17.018" v="6378" actId="478"/>
          <ac:spMkLst>
            <pc:docMk/>
            <pc:sldMk cId="3918177199" sldId="263"/>
            <ac:spMk id="8" creationId="{2D250D78-324E-E2AD-13B2-BEEE283C5CB8}"/>
          </ac:spMkLst>
        </pc:spChg>
        <pc:spChg chg="add mod">
          <ac:chgData name="Michael Gerhold" userId="f1a6937cb96c60c6" providerId="LiveId" clId="{B2B6AD4A-32E0-46B4-9AC5-76F041464E96}" dt="2024-06-13T15:37:08.176" v="6474" actId="1076"/>
          <ac:spMkLst>
            <pc:docMk/>
            <pc:sldMk cId="3918177199" sldId="263"/>
            <ac:spMk id="10" creationId="{30E95219-346E-C98A-CC6E-3ECD68D75504}"/>
          </ac:spMkLst>
        </pc:spChg>
        <pc:spChg chg="add mod">
          <ac:chgData name="Michael Gerhold" userId="f1a6937cb96c60c6" providerId="LiveId" clId="{B2B6AD4A-32E0-46B4-9AC5-76F041464E96}" dt="2024-06-13T15:46:34.996" v="7797" actId="1582"/>
          <ac:spMkLst>
            <pc:docMk/>
            <pc:sldMk cId="3918177199" sldId="263"/>
            <ac:spMk id="11" creationId="{06B715DD-7456-A231-D2EF-4BCC139E78A8}"/>
          </ac:spMkLst>
        </pc:spChg>
      </pc:sldChg>
      <pc:sldChg chg="addSp delSp modSp add mod delAnim modAnim modNotesTx">
        <pc:chgData name="Michael Gerhold" userId="f1a6937cb96c60c6" providerId="LiveId" clId="{B2B6AD4A-32E0-46B4-9AC5-76F041464E96}" dt="2024-06-13T16:11:42.761" v="9306" actId="20577"/>
        <pc:sldMkLst>
          <pc:docMk/>
          <pc:sldMk cId="2987358943" sldId="264"/>
        </pc:sldMkLst>
        <pc:spChg chg="add del mod">
          <ac:chgData name="Michael Gerhold" userId="f1a6937cb96c60c6" providerId="LiveId" clId="{B2B6AD4A-32E0-46B4-9AC5-76F041464E96}" dt="2024-06-13T15:54:34.448" v="8237" actId="478"/>
          <ac:spMkLst>
            <pc:docMk/>
            <pc:sldMk cId="2987358943" sldId="264"/>
            <ac:spMk id="5" creationId="{8D0B7C56-F7D7-F805-B56D-AB207885465C}"/>
          </ac:spMkLst>
        </pc:spChg>
        <pc:spChg chg="add mod">
          <ac:chgData name="Michael Gerhold" userId="f1a6937cb96c60c6" providerId="LiveId" clId="{B2B6AD4A-32E0-46B4-9AC5-76F041464E96}" dt="2024-06-13T15:55:36.296" v="8247" actId="1076"/>
          <ac:spMkLst>
            <pc:docMk/>
            <pc:sldMk cId="2987358943" sldId="264"/>
            <ac:spMk id="7" creationId="{6EC26250-B9F1-F1F5-2981-E3F1AD6FD90A}"/>
          </ac:spMkLst>
        </pc:spChg>
        <pc:spChg chg="add mod">
          <ac:chgData name="Michael Gerhold" userId="f1a6937cb96c60c6" providerId="LiveId" clId="{B2B6AD4A-32E0-46B4-9AC5-76F041464E96}" dt="2024-06-13T15:58:50.918" v="8499" actId="208"/>
          <ac:spMkLst>
            <pc:docMk/>
            <pc:sldMk cId="2987358943" sldId="264"/>
            <ac:spMk id="8" creationId="{A3046EE7-7041-B8F7-ECB5-4D3A755DDA7C}"/>
          </ac:spMkLst>
        </pc:spChg>
        <pc:spChg chg="del">
          <ac:chgData name="Michael Gerhold" userId="f1a6937cb96c60c6" providerId="LiveId" clId="{B2B6AD4A-32E0-46B4-9AC5-76F041464E96}" dt="2024-06-13T15:54:17.262" v="8230" actId="478"/>
          <ac:spMkLst>
            <pc:docMk/>
            <pc:sldMk cId="2987358943" sldId="264"/>
            <ac:spMk id="10" creationId="{30E95219-346E-C98A-CC6E-3ECD68D75504}"/>
          </ac:spMkLst>
        </pc:spChg>
        <pc:spChg chg="del">
          <ac:chgData name="Michael Gerhold" userId="f1a6937cb96c60c6" providerId="LiveId" clId="{B2B6AD4A-32E0-46B4-9AC5-76F041464E96}" dt="2024-06-13T15:54:18.739" v="8231" actId="478"/>
          <ac:spMkLst>
            <pc:docMk/>
            <pc:sldMk cId="2987358943" sldId="264"/>
            <ac:spMk id="11" creationId="{06B715DD-7456-A231-D2EF-4BCC139E78A8}"/>
          </ac:spMkLst>
        </pc:spChg>
        <pc:spChg chg="add mod">
          <ac:chgData name="Michael Gerhold" userId="f1a6937cb96c60c6" providerId="LiveId" clId="{B2B6AD4A-32E0-46B4-9AC5-76F041464E96}" dt="2024-06-13T16:10:08.637" v="9301" actId="1076"/>
          <ac:spMkLst>
            <pc:docMk/>
            <pc:sldMk cId="2987358943" sldId="264"/>
            <ac:spMk id="12" creationId="{1F1A20EA-0459-BCE1-B238-C0401B3B9665}"/>
          </ac:spMkLst>
        </pc:spChg>
      </pc:sldChg>
      <pc:sldChg chg="modSp new mod modAnim modNotesTx">
        <pc:chgData name="Michael Gerhold" userId="f1a6937cb96c60c6" providerId="LiveId" clId="{B2B6AD4A-32E0-46B4-9AC5-76F041464E96}" dt="2024-06-17T10:54:00.560" v="30422"/>
        <pc:sldMkLst>
          <pc:docMk/>
          <pc:sldMk cId="2926368587" sldId="265"/>
        </pc:sldMkLst>
        <pc:spChg chg="mod">
          <ac:chgData name="Michael Gerhold" userId="f1a6937cb96c60c6" providerId="LiveId" clId="{B2B6AD4A-32E0-46B4-9AC5-76F041464E96}" dt="2024-06-13T16:12:14.151" v="9322" actId="20577"/>
          <ac:spMkLst>
            <pc:docMk/>
            <pc:sldMk cId="2926368587" sldId="265"/>
            <ac:spMk id="2" creationId="{763D050D-8321-DB3E-947C-8A1860ACBA38}"/>
          </ac:spMkLst>
        </pc:spChg>
        <pc:spChg chg="mod">
          <ac:chgData name="Michael Gerhold" userId="f1a6937cb96c60c6" providerId="LiveId" clId="{B2B6AD4A-32E0-46B4-9AC5-76F041464E96}" dt="2024-06-13T16:19:42.539" v="10816" actId="20577"/>
          <ac:spMkLst>
            <pc:docMk/>
            <pc:sldMk cId="2926368587" sldId="265"/>
            <ac:spMk id="3" creationId="{182705BE-3707-AE1A-576E-4949EEE3A335}"/>
          </ac:spMkLst>
        </pc:spChg>
      </pc:sldChg>
      <pc:sldChg chg="addSp delSp modSp add mod modAnim modNotesTx">
        <pc:chgData name="Michael Gerhold" userId="f1a6937cb96c60c6" providerId="LiveId" clId="{B2B6AD4A-32E0-46B4-9AC5-76F041464E96}" dt="2024-06-17T10:56:54.080" v="30424"/>
        <pc:sldMkLst>
          <pc:docMk/>
          <pc:sldMk cId="861607892" sldId="266"/>
        </pc:sldMkLst>
        <pc:spChg chg="del">
          <ac:chgData name="Michael Gerhold" userId="f1a6937cb96c60c6" providerId="LiveId" clId="{B2B6AD4A-32E0-46B4-9AC5-76F041464E96}" dt="2024-06-13T16:25:24.272" v="10818" actId="478"/>
          <ac:spMkLst>
            <pc:docMk/>
            <pc:sldMk cId="861607892" sldId="266"/>
            <ac:spMk id="3" creationId="{182705BE-3707-AE1A-576E-4949EEE3A335}"/>
          </ac:spMkLst>
        </pc:spChg>
        <pc:spChg chg="add del mod">
          <ac:chgData name="Michael Gerhold" userId="f1a6937cb96c60c6" providerId="LiveId" clId="{B2B6AD4A-32E0-46B4-9AC5-76F041464E96}" dt="2024-06-13T16:25:25.523" v="10819" actId="478"/>
          <ac:spMkLst>
            <pc:docMk/>
            <pc:sldMk cId="861607892" sldId="266"/>
            <ac:spMk id="6" creationId="{AEE319CD-41AD-C526-A18D-3414E0618ADF}"/>
          </ac:spMkLst>
        </pc:spChg>
        <pc:spChg chg="add mod">
          <ac:chgData name="Michael Gerhold" userId="f1a6937cb96c60c6" providerId="LiveId" clId="{B2B6AD4A-32E0-46B4-9AC5-76F041464E96}" dt="2024-06-13T16:30:48.485" v="11453" actId="108"/>
          <ac:spMkLst>
            <pc:docMk/>
            <pc:sldMk cId="861607892" sldId="266"/>
            <ac:spMk id="8" creationId="{91481AF8-0BFE-4669-F017-27E67ED2350D}"/>
          </ac:spMkLst>
        </pc:spChg>
        <pc:spChg chg="add mod">
          <ac:chgData name="Michael Gerhold" userId="f1a6937cb96c60c6" providerId="LiveId" clId="{B2B6AD4A-32E0-46B4-9AC5-76F041464E96}" dt="2024-06-13T16:36:36.227" v="11713" actId="113"/>
          <ac:spMkLst>
            <pc:docMk/>
            <pc:sldMk cId="861607892" sldId="266"/>
            <ac:spMk id="9" creationId="{C824C139-C75E-B9FF-83EA-7B4FA5121E9B}"/>
          </ac:spMkLst>
        </pc:spChg>
      </pc:sldChg>
      <pc:sldChg chg="addSp delSp modSp add mod delAnim modAnim modNotesTx">
        <pc:chgData name="Michael Gerhold" userId="f1a6937cb96c60c6" providerId="LiveId" clId="{B2B6AD4A-32E0-46B4-9AC5-76F041464E96}" dt="2024-06-14T11:23:28.833" v="30416" actId="20577"/>
        <pc:sldMkLst>
          <pc:docMk/>
          <pc:sldMk cId="575908441" sldId="267"/>
        </pc:sldMkLst>
        <pc:spChg chg="mod">
          <ac:chgData name="Michael Gerhold" userId="f1a6937cb96c60c6" providerId="LiveId" clId="{B2B6AD4A-32E0-46B4-9AC5-76F041464E96}" dt="2024-06-13T16:56:20.452" v="12840" actId="20577"/>
          <ac:spMkLst>
            <pc:docMk/>
            <pc:sldMk cId="575908441" sldId="267"/>
            <ac:spMk id="2" creationId="{0ADE5A90-8B90-0445-DFE3-AEED917D6AFE}"/>
          </ac:spMkLst>
        </pc:spChg>
        <pc:spChg chg="add mod">
          <ac:chgData name="Michael Gerhold" userId="f1a6937cb96c60c6" providerId="LiveId" clId="{B2B6AD4A-32E0-46B4-9AC5-76F041464E96}" dt="2024-06-13T16:56:59.446" v="12917" actId="1076"/>
          <ac:spMkLst>
            <pc:docMk/>
            <pc:sldMk cId="575908441" sldId="267"/>
            <ac:spMk id="5" creationId="{FDBCF858-339C-9DC6-A441-8BBB5F65D8AC}"/>
          </ac:spMkLst>
        </pc:spChg>
        <pc:spChg chg="mod">
          <ac:chgData name="Michael Gerhold" userId="f1a6937cb96c60c6" providerId="LiveId" clId="{B2B6AD4A-32E0-46B4-9AC5-76F041464E96}" dt="2024-06-14T11:21:15.963" v="30249" actId="14100"/>
          <ac:spMkLst>
            <pc:docMk/>
            <pc:sldMk cId="575908441" sldId="267"/>
            <ac:spMk id="7" creationId="{19355369-1361-054B-7B58-0880F2F98214}"/>
          </ac:spMkLst>
        </pc:spChg>
        <pc:spChg chg="add mod">
          <ac:chgData name="Michael Gerhold" userId="f1a6937cb96c60c6" providerId="LiveId" clId="{B2B6AD4A-32E0-46B4-9AC5-76F041464E96}" dt="2024-06-13T16:58:58.915" v="13101" actId="1076"/>
          <ac:spMkLst>
            <pc:docMk/>
            <pc:sldMk cId="575908441" sldId="267"/>
            <ac:spMk id="8" creationId="{9699FB20-F03C-D9F5-25C6-981C7AFB1569}"/>
          </ac:spMkLst>
        </pc:spChg>
        <pc:picChg chg="del">
          <ac:chgData name="Michael Gerhold" userId="f1a6937cb96c60c6" providerId="LiveId" clId="{B2B6AD4A-32E0-46B4-9AC5-76F041464E96}" dt="2024-06-13T16:37:29.466" v="11725" actId="478"/>
          <ac:picMkLst>
            <pc:docMk/>
            <pc:sldMk cId="575908441" sldId="267"/>
            <ac:picMk id="9" creationId="{7AB7184E-097C-1A0C-1445-6E2F358293A8}"/>
          </ac:picMkLst>
        </pc:picChg>
        <pc:picChg chg="del">
          <ac:chgData name="Michael Gerhold" userId="f1a6937cb96c60c6" providerId="LiveId" clId="{B2B6AD4A-32E0-46B4-9AC5-76F041464E96}" dt="2024-06-13T16:37:29.466" v="11725" actId="478"/>
          <ac:picMkLst>
            <pc:docMk/>
            <pc:sldMk cId="575908441" sldId="267"/>
            <ac:picMk id="11" creationId="{C5DA5B6F-34E0-8C87-95F6-91D9D542FCCD}"/>
          </ac:picMkLst>
        </pc:picChg>
        <pc:picChg chg="del">
          <ac:chgData name="Michael Gerhold" userId="f1a6937cb96c60c6" providerId="LiveId" clId="{B2B6AD4A-32E0-46B4-9AC5-76F041464E96}" dt="2024-06-13T16:37:29.466" v="11725" actId="478"/>
          <ac:picMkLst>
            <pc:docMk/>
            <pc:sldMk cId="575908441" sldId="267"/>
            <ac:picMk id="13" creationId="{30BA6147-08C1-2D05-C397-2E576CC8382A}"/>
          </ac:picMkLst>
        </pc:picChg>
        <pc:picChg chg="del">
          <ac:chgData name="Michael Gerhold" userId="f1a6937cb96c60c6" providerId="LiveId" clId="{B2B6AD4A-32E0-46B4-9AC5-76F041464E96}" dt="2024-06-13T16:37:29.466" v="11725" actId="478"/>
          <ac:picMkLst>
            <pc:docMk/>
            <pc:sldMk cId="575908441" sldId="267"/>
            <ac:picMk id="15" creationId="{06B54AB3-F22D-2798-6AEC-FB497FCD76EB}"/>
          </ac:picMkLst>
        </pc:picChg>
        <pc:picChg chg="del">
          <ac:chgData name="Michael Gerhold" userId="f1a6937cb96c60c6" providerId="LiveId" clId="{B2B6AD4A-32E0-46B4-9AC5-76F041464E96}" dt="2024-06-13T16:37:29.466" v="11725" actId="478"/>
          <ac:picMkLst>
            <pc:docMk/>
            <pc:sldMk cId="575908441" sldId="267"/>
            <ac:picMk id="17" creationId="{8B0FAB73-CC6D-8EDD-C42A-363E24BFB01F}"/>
          </ac:picMkLst>
        </pc:picChg>
        <pc:picChg chg="del">
          <ac:chgData name="Michael Gerhold" userId="f1a6937cb96c60c6" providerId="LiveId" clId="{B2B6AD4A-32E0-46B4-9AC5-76F041464E96}" dt="2024-06-13T16:37:29.466" v="11725" actId="478"/>
          <ac:picMkLst>
            <pc:docMk/>
            <pc:sldMk cId="575908441" sldId="267"/>
            <ac:picMk id="19" creationId="{192A6DB3-5841-5B7C-CB9A-1967C53FBD01}"/>
          </ac:picMkLst>
        </pc:picChg>
        <pc:picChg chg="del">
          <ac:chgData name="Michael Gerhold" userId="f1a6937cb96c60c6" providerId="LiveId" clId="{B2B6AD4A-32E0-46B4-9AC5-76F041464E96}" dt="2024-06-13T16:37:29.466" v="11725" actId="478"/>
          <ac:picMkLst>
            <pc:docMk/>
            <pc:sldMk cId="575908441" sldId="267"/>
            <ac:picMk id="21" creationId="{BE0A5D46-AC17-0691-C109-7284598EF9A4}"/>
          </ac:picMkLst>
        </pc:picChg>
        <pc:picChg chg="del">
          <ac:chgData name="Michael Gerhold" userId="f1a6937cb96c60c6" providerId="LiveId" clId="{B2B6AD4A-32E0-46B4-9AC5-76F041464E96}" dt="2024-06-13T16:37:29.466" v="11725" actId="478"/>
          <ac:picMkLst>
            <pc:docMk/>
            <pc:sldMk cId="575908441" sldId="267"/>
            <ac:picMk id="23" creationId="{56CFDE1B-42F1-7C66-DFD7-D72EF6CC73C9}"/>
          </ac:picMkLst>
        </pc:picChg>
        <pc:picChg chg="del">
          <ac:chgData name="Michael Gerhold" userId="f1a6937cb96c60c6" providerId="LiveId" clId="{B2B6AD4A-32E0-46B4-9AC5-76F041464E96}" dt="2024-06-13T16:37:29.466" v="11725" actId="478"/>
          <ac:picMkLst>
            <pc:docMk/>
            <pc:sldMk cId="575908441" sldId="267"/>
            <ac:picMk id="25" creationId="{70B67068-0355-EE31-1437-E5843508633C}"/>
          </ac:picMkLst>
        </pc:picChg>
        <pc:picChg chg="del">
          <ac:chgData name="Michael Gerhold" userId="f1a6937cb96c60c6" providerId="LiveId" clId="{B2B6AD4A-32E0-46B4-9AC5-76F041464E96}" dt="2024-06-13T16:37:29.466" v="11725" actId="478"/>
          <ac:picMkLst>
            <pc:docMk/>
            <pc:sldMk cId="575908441" sldId="267"/>
            <ac:picMk id="27" creationId="{8528943B-657C-345F-3992-0E3F0981B091}"/>
          </ac:picMkLst>
        </pc:picChg>
      </pc:sldChg>
      <pc:sldChg chg="addSp delSp modSp add mod modAnim modNotesTx">
        <pc:chgData name="Michael Gerhold" userId="f1a6937cb96c60c6" providerId="LiveId" clId="{B2B6AD4A-32E0-46B4-9AC5-76F041464E96}" dt="2024-06-13T17:10:07.062" v="14243" actId="1076"/>
        <pc:sldMkLst>
          <pc:docMk/>
          <pc:sldMk cId="666061868" sldId="268"/>
        </pc:sldMkLst>
        <pc:spChg chg="mod">
          <ac:chgData name="Michael Gerhold" userId="f1a6937cb96c60c6" providerId="LiveId" clId="{B2B6AD4A-32E0-46B4-9AC5-76F041464E96}" dt="2024-06-13T16:59:47.334" v="13120" actId="20577"/>
          <ac:spMkLst>
            <pc:docMk/>
            <pc:sldMk cId="666061868" sldId="268"/>
            <ac:spMk id="2" creationId="{763D050D-8321-DB3E-947C-8A1860ACBA38}"/>
          </ac:spMkLst>
        </pc:spChg>
        <pc:spChg chg="del mod">
          <ac:chgData name="Michael Gerhold" userId="f1a6937cb96c60c6" providerId="LiveId" clId="{B2B6AD4A-32E0-46B4-9AC5-76F041464E96}" dt="2024-06-13T17:06:24.517" v="14160" actId="478"/>
          <ac:spMkLst>
            <pc:docMk/>
            <pc:sldMk cId="666061868" sldId="268"/>
            <ac:spMk id="3" creationId="{182705BE-3707-AE1A-576E-4949EEE3A335}"/>
          </ac:spMkLst>
        </pc:spChg>
        <pc:spChg chg="add mod">
          <ac:chgData name="Michael Gerhold" userId="f1a6937cb96c60c6" providerId="LiveId" clId="{B2B6AD4A-32E0-46B4-9AC5-76F041464E96}" dt="2024-06-13T17:10:07.062" v="14243" actId="1076"/>
          <ac:spMkLst>
            <pc:docMk/>
            <pc:sldMk cId="666061868" sldId="268"/>
            <ac:spMk id="6" creationId="{AFD76AB2-D581-155B-91F9-469BC6502BD3}"/>
          </ac:spMkLst>
        </pc:spChg>
      </pc:sldChg>
      <pc:sldChg chg="add del">
        <pc:chgData name="Michael Gerhold" userId="f1a6937cb96c60c6" providerId="LiveId" clId="{B2B6AD4A-32E0-46B4-9AC5-76F041464E96}" dt="2024-06-13T16:59:41.674" v="13103" actId="47"/>
        <pc:sldMkLst>
          <pc:docMk/>
          <pc:sldMk cId="3374778572" sldId="268"/>
        </pc:sldMkLst>
      </pc:sldChg>
      <pc:sldChg chg="addSp delSp modSp add mod delAnim modAnim modNotesTx">
        <pc:chgData name="Michael Gerhold" userId="f1a6937cb96c60c6" providerId="LiveId" clId="{B2B6AD4A-32E0-46B4-9AC5-76F041464E96}" dt="2024-06-13T17:19:33.238" v="14993" actId="20577"/>
        <pc:sldMkLst>
          <pc:docMk/>
          <pc:sldMk cId="3486253073" sldId="269"/>
        </pc:sldMkLst>
        <pc:spChg chg="add mod">
          <ac:chgData name="Michael Gerhold" userId="f1a6937cb96c60c6" providerId="LiveId" clId="{B2B6AD4A-32E0-46B4-9AC5-76F041464E96}" dt="2024-06-13T17:16:42.566" v="14642" actId="6549"/>
          <ac:spMkLst>
            <pc:docMk/>
            <pc:sldMk cId="3486253073" sldId="269"/>
            <ac:spMk id="5" creationId="{167BAB80-CF7E-9FE1-4071-85307A11D569}"/>
          </ac:spMkLst>
        </pc:spChg>
        <pc:spChg chg="del">
          <ac:chgData name="Michael Gerhold" userId="f1a6937cb96c60c6" providerId="LiveId" clId="{B2B6AD4A-32E0-46B4-9AC5-76F041464E96}" dt="2024-06-13T17:12:09.178" v="14245" actId="478"/>
          <ac:spMkLst>
            <pc:docMk/>
            <pc:sldMk cId="3486253073" sldId="269"/>
            <ac:spMk id="6" creationId="{AFD76AB2-D581-155B-91F9-469BC6502BD3}"/>
          </ac:spMkLst>
        </pc:spChg>
        <pc:spChg chg="add mod">
          <ac:chgData name="Michael Gerhold" userId="f1a6937cb96c60c6" providerId="LiveId" clId="{B2B6AD4A-32E0-46B4-9AC5-76F041464E96}" dt="2024-06-13T17:15:54.010" v="14632" actId="14100"/>
          <ac:spMkLst>
            <pc:docMk/>
            <pc:sldMk cId="3486253073" sldId="269"/>
            <ac:spMk id="7" creationId="{A2B61FA8-19B0-043F-143F-F1C0B564454E}"/>
          </ac:spMkLst>
        </pc:spChg>
      </pc:sldChg>
      <pc:sldChg chg="addSp delSp modSp add mod delAnim modAnim modNotesTx">
        <pc:chgData name="Michael Gerhold" userId="f1a6937cb96c60c6" providerId="LiveId" clId="{B2B6AD4A-32E0-46B4-9AC5-76F041464E96}" dt="2024-06-13T17:35:09.239" v="16393" actId="20577"/>
        <pc:sldMkLst>
          <pc:docMk/>
          <pc:sldMk cId="216305164" sldId="270"/>
        </pc:sldMkLst>
        <pc:spChg chg="del">
          <ac:chgData name="Michael Gerhold" userId="f1a6937cb96c60c6" providerId="LiveId" clId="{B2B6AD4A-32E0-46B4-9AC5-76F041464E96}" dt="2024-06-13T17:32:23.339" v="15986" actId="478"/>
          <ac:spMkLst>
            <pc:docMk/>
            <pc:sldMk cId="216305164" sldId="270"/>
            <ac:spMk id="5" creationId="{167BAB80-CF7E-9FE1-4071-85307A11D569}"/>
          </ac:spMkLst>
        </pc:spChg>
        <pc:spChg chg="add mod">
          <ac:chgData name="Michael Gerhold" userId="f1a6937cb96c60c6" providerId="LiveId" clId="{B2B6AD4A-32E0-46B4-9AC5-76F041464E96}" dt="2024-06-13T17:33:30.393" v="16057" actId="1076"/>
          <ac:spMkLst>
            <pc:docMk/>
            <pc:sldMk cId="216305164" sldId="270"/>
            <ac:spMk id="6" creationId="{976533E7-7717-37DA-6F9A-8B03F576A998}"/>
          </ac:spMkLst>
        </pc:spChg>
        <pc:spChg chg="del">
          <ac:chgData name="Michael Gerhold" userId="f1a6937cb96c60c6" providerId="LiveId" clId="{B2B6AD4A-32E0-46B4-9AC5-76F041464E96}" dt="2024-06-13T17:28:15.142" v="15208" actId="478"/>
          <ac:spMkLst>
            <pc:docMk/>
            <pc:sldMk cId="216305164" sldId="270"/>
            <ac:spMk id="7" creationId="{A2B61FA8-19B0-043F-143F-F1C0B564454E}"/>
          </ac:spMkLst>
        </pc:spChg>
      </pc:sldChg>
      <pc:sldChg chg="addSp delSp modSp add mod delAnim modAnim modNotesTx">
        <pc:chgData name="Michael Gerhold" userId="f1a6937cb96c60c6" providerId="LiveId" clId="{B2B6AD4A-32E0-46B4-9AC5-76F041464E96}" dt="2024-06-14T11:31:54.602" v="30419" actId="1076"/>
        <pc:sldMkLst>
          <pc:docMk/>
          <pc:sldMk cId="3315918761" sldId="271"/>
        </pc:sldMkLst>
        <pc:spChg chg="add mod">
          <ac:chgData name="Michael Gerhold" userId="f1a6937cb96c60c6" providerId="LiveId" clId="{B2B6AD4A-32E0-46B4-9AC5-76F041464E96}" dt="2024-06-13T18:04:32.689" v="16796" actId="1076"/>
          <ac:spMkLst>
            <pc:docMk/>
            <pc:sldMk cId="3315918761" sldId="271"/>
            <ac:spMk id="5" creationId="{D6B517AC-A03C-3ABB-5F1B-B14401C24518}"/>
          </ac:spMkLst>
        </pc:spChg>
        <pc:spChg chg="del">
          <ac:chgData name="Michael Gerhold" userId="f1a6937cb96c60c6" providerId="LiveId" clId="{B2B6AD4A-32E0-46B4-9AC5-76F041464E96}" dt="2024-06-13T17:43:17.104" v="16494" actId="478"/>
          <ac:spMkLst>
            <pc:docMk/>
            <pc:sldMk cId="3315918761" sldId="271"/>
            <ac:spMk id="6" creationId="{976533E7-7717-37DA-6F9A-8B03F576A998}"/>
          </ac:spMkLst>
        </pc:spChg>
        <pc:spChg chg="add">
          <ac:chgData name="Michael Gerhold" userId="f1a6937cb96c60c6" providerId="LiveId" clId="{B2B6AD4A-32E0-46B4-9AC5-76F041464E96}" dt="2024-06-13T18:00:42.986" v="16503"/>
          <ac:spMkLst>
            <pc:docMk/>
            <pc:sldMk cId="3315918761" sldId="271"/>
            <ac:spMk id="7" creationId="{C35C8FDF-D24A-95B6-6095-36C42783B860}"/>
          </ac:spMkLst>
        </pc:spChg>
        <pc:spChg chg="add mod">
          <ac:chgData name="Michael Gerhold" userId="f1a6937cb96c60c6" providerId="LiveId" clId="{B2B6AD4A-32E0-46B4-9AC5-76F041464E96}" dt="2024-06-14T11:31:54.602" v="30419" actId="1076"/>
          <ac:spMkLst>
            <pc:docMk/>
            <pc:sldMk cId="3315918761" sldId="271"/>
            <ac:spMk id="8" creationId="{26F56A0A-DE83-C644-6FF0-FBF5CDF92043}"/>
          </ac:spMkLst>
        </pc:spChg>
        <pc:spChg chg="add">
          <ac:chgData name="Michael Gerhold" userId="f1a6937cb96c60c6" providerId="LiveId" clId="{B2B6AD4A-32E0-46B4-9AC5-76F041464E96}" dt="2024-06-13T18:00:50.138" v="16505"/>
          <ac:spMkLst>
            <pc:docMk/>
            <pc:sldMk cId="3315918761" sldId="271"/>
            <ac:spMk id="9" creationId="{9284B10A-B9B7-8CDE-88BC-23594ABF85E7}"/>
          </ac:spMkLst>
        </pc:spChg>
      </pc:sldChg>
      <pc:sldChg chg="addSp delSp modSp add mod modAnim modNotesTx">
        <pc:chgData name="Michael Gerhold" userId="f1a6937cb96c60c6" providerId="LiveId" clId="{B2B6AD4A-32E0-46B4-9AC5-76F041464E96}" dt="2024-06-13T18:23:43.119" v="17593" actId="1076"/>
        <pc:sldMkLst>
          <pc:docMk/>
          <pc:sldMk cId="2844568918" sldId="272"/>
        </pc:sldMkLst>
        <pc:spChg chg="mod">
          <ac:chgData name="Michael Gerhold" userId="f1a6937cb96c60c6" providerId="LiveId" clId="{B2B6AD4A-32E0-46B4-9AC5-76F041464E96}" dt="2024-06-13T18:06:55.121" v="17114" actId="20577"/>
          <ac:spMkLst>
            <pc:docMk/>
            <pc:sldMk cId="2844568918" sldId="272"/>
            <ac:spMk id="2" creationId="{763D050D-8321-DB3E-947C-8A1860ACBA38}"/>
          </ac:spMkLst>
        </pc:spChg>
        <pc:spChg chg="del mod">
          <ac:chgData name="Michael Gerhold" userId="f1a6937cb96c60c6" providerId="LiveId" clId="{B2B6AD4A-32E0-46B4-9AC5-76F041464E96}" dt="2024-06-13T18:07:30.055" v="17117" actId="478"/>
          <ac:spMkLst>
            <pc:docMk/>
            <pc:sldMk cId="2844568918" sldId="272"/>
            <ac:spMk id="3" creationId="{182705BE-3707-AE1A-576E-4949EEE3A335}"/>
          </ac:spMkLst>
        </pc:spChg>
        <pc:spChg chg="add mod">
          <ac:chgData name="Michael Gerhold" userId="f1a6937cb96c60c6" providerId="LiveId" clId="{B2B6AD4A-32E0-46B4-9AC5-76F041464E96}" dt="2024-06-13T18:23:43.119" v="17593" actId="1076"/>
          <ac:spMkLst>
            <pc:docMk/>
            <pc:sldMk cId="2844568918" sldId="272"/>
            <ac:spMk id="5" creationId="{8C638EF2-CC14-6334-ED01-FB591BDCEF4B}"/>
          </ac:spMkLst>
        </pc:spChg>
        <pc:spChg chg="add del mod">
          <ac:chgData name="Michael Gerhold" userId="f1a6937cb96c60c6" providerId="LiveId" clId="{B2B6AD4A-32E0-46B4-9AC5-76F041464E96}" dt="2024-06-13T18:19:58.017" v="17357" actId="478"/>
          <ac:spMkLst>
            <pc:docMk/>
            <pc:sldMk cId="2844568918" sldId="272"/>
            <ac:spMk id="6" creationId="{AEC46631-95D1-42FA-7189-830BD70507D1}"/>
          </ac:spMkLst>
        </pc:spChg>
      </pc:sldChg>
      <pc:sldChg chg="addSp delSp modSp add mod delAnim modAnim modNotesTx">
        <pc:chgData name="Michael Gerhold" userId="f1a6937cb96c60c6" providerId="LiveId" clId="{B2B6AD4A-32E0-46B4-9AC5-76F041464E96}" dt="2024-06-13T18:28:58.039" v="17933" actId="20577"/>
        <pc:sldMkLst>
          <pc:docMk/>
          <pc:sldMk cId="2091750748" sldId="273"/>
        </pc:sldMkLst>
        <pc:spChg chg="del">
          <ac:chgData name="Michael Gerhold" userId="f1a6937cb96c60c6" providerId="LiveId" clId="{B2B6AD4A-32E0-46B4-9AC5-76F041464E96}" dt="2024-06-13T18:23:55.204" v="17595" actId="478"/>
          <ac:spMkLst>
            <pc:docMk/>
            <pc:sldMk cId="2091750748" sldId="273"/>
            <ac:spMk id="5" creationId="{8C638EF2-CC14-6334-ED01-FB591BDCEF4B}"/>
          </ac:spMkLst>
        </pc:spChg>
        <pc:spChg chg="add mod">
          <ac:chgData name="Michael Gerhold" userId="f1a6937cb96c60c6" providerId="LiveId" clId="{B2B6AD4A-32E0-46B4-9AC5-76F041464E96}" dt="2024-06-13T18:26:35.887" v="17737" actId="1076"/>
          <ac:spMkLst>
            <pc:docMk/>
            <pc:sldMk cId="2091750748" sldId="273"/>
            <ac:spMk id="6" creationId="{B7970212-7075-6427-E15F-8B31F83C2B49}"/>
          </ac:spMkLst>
        </pc:spChg>
      </pc:sldChg>
      <pc:sldChg chg="addSp delSp modSp add mod delAnim modAnim modNotesTx">
        <pc:chgData name="Michael Gerhold" userId="f1a6937cb96c60c6" providerId="LiveId" clId="{B2B6AD4A-32E0-46B4-9AC5-76F041464E96}" dt="2024-06-13T18:45:55.622" v="18998" actId="20577"/>
        <pc:sldMkLst>
          <pc:docMk/>
          <pc:sldMk cId="2229914571" sldId="274"/>
        </pc:sldMkLst>
        <pc:spChg chg="mod">
          <ac:chgData name="Michael Gerhold" userId="f1a6937cb96c60c6" providerId="LiveId" clId="{B2B6AD4A-32E0-46B4-9AC5-76F041464E96}" dt="2024-06-13T18:44:39.070" v="18820" actId="20577"/>
          <ac:spMkLst>
            <pc:docMk/>
            <pc:sldMk cId="2229914571" sldId="274"/>
            <ac:spMk id="2" creationId="{763D050D-8321-DB3E-947C-8A1860ACBA38}"/>
          </ac:spMkLst>
        </pc:spChg>
        <pc:spChg chg="add mod">
          <ac:chgData name="Michael Gerhold" userId="f1a6937cb96c60c6" providerId="LiveId" clId="{B2B6AD4A-32E0-46B4-9AC5-76F041464E96}" dt="2024-06-13T18:38:44.584" v="18526" actId="20577"/>
          <ac:spMkLst>
            <pc:docMk/>
            <pc:sldMk cId="2229914571" sldId="274"/>
            <ac:spMk id="5" creationId="{4E7A65CC-E2DA-C212-D5B4-BBCCF17E6057}"/>
          </ac:spMkLst>
        </pc:spChg>
        <pc:spChg chg="del">
          <ac:chgData name="Michael Gerhold" userId="f1a6937cb96c60c6" providerId="LiveId" clId="{B2B6AD4A-32E0-46B4-9AC5-76F041464E96}" dt="2024-06-13T18:34:39.976" v="18341" actId="478"/>
          <ac:spMkLst>
            <pc:docMk/>
            <pc:sldMk cId="2229914571" sldId="274"/>
            <ac:spMk id="6" creationId="{B7970212-7075-6427-E15F-8B31F83C2B49}"/>
          </ac:spMkLst>
        </pc:spChg>
      </pc:sldChg>
      <pc:sldChg chg="addSp delSp modSp add mod delAnim modAnim modNotesTx">
        <pc:chgData name="Michael Gerhold" userId="f1a6937cb96c60c6" providerId="LiveId" clId="{B2B6AD4A-32E0-46B4-9AC5-76F041464E96}" dt="2024-06-13T18:57:00.742" v="19434" actId="20577"/>
        <pc:sldMkLst>
          <pc:docMk/>
          <pc:sldMk cId="3361462280" sldId="275"/>
        </pc:sldMkLst>
        <pc:spChg chg="del">
          <ac:chgData name="Michael Gerhold" userId="f1a6937cb96c60c6" providerId="LiveId" clId="{B2B6AD4A-32E0-46B4-9AC5-76F041464E96}" dt="2024-06-13T18:49:18.956" v="19000" actId="478"/>
          <ac:spMkLst>
            <pc:docMk/>
            <pc:sldMk cId="3361462280" sldId="275"/>
            <ac:spMk id="5" creationId="{4E7A65CC-E2DA-C212-D5B4-BBCCF17E6057}"/>
          </ac:spMkLst>
        </pc:spChg>
        <pc:spChg chg="add mod">
          <ac:chgData name="Michael Gerhold" userId="f1a6937cb96c60c6" providerId="LiveId" clId="{B2B6AD4A-32E0-46B4-9AC5-76F041464E96}" dt="2024-06-13T18:51:19.047" v="19250" actId="1076"/>
          <ac:spMkLst>
            <pc:docMk/>
            <pc:sldMk cId="3361462280" sldId="275"/>
            <ac:spMk id="6" creationId="{12AF957C-ED8C-63F6-C1A4-E3DFB5E3D253}"/>
          </ac:spMkLst>
        </pc:spChg>
        <pc:spChg chg="add mod">
          <ac:chgData name="Michael Gerhold" userId="f1a6937cb96c60c6" providerId="LiveId" clId="{B2B6AD4A-32E0-46B4-9AC5-76F041464E96}" dt="2024-06-13T18:51:21.234" v="19251" actId="1076"/>
          <ac:spMkLst>
            <pc:docMk/>
            <pc:sldMk cId="3361462280" sldId="275"/>
            <ac:spMk id="7" creationId="{26DE408F-CF34-1E2C-8216-F249E9181323}"/>
          </ac:spMkLst>
        </pc:spChg>
      </pc:sldChg>
      <pc:sldChg chg="addSp delSp modSp add mod delAnim modNotesTx">
        <pc:chgData name="Michael Gerhold" userId="f1a6937cb96c60c6" providerId="LiveId" clId="{B2B6AD4A-32E0-46B4-9AC5-76F041464E96}" dt="2024-06-13T19:06:41.285" v="19757" actId="20577"/>
        <pc:sldMkLst>
          <pc:docMk/>
          <pc:sldMk cId="2725604423" sldId="276"/>
        </pc:sldMkLst>
        <pc:spChg chg="mod">
          <ac:chgData name="Michael Gerhold" userId="f1a6937cb96c60c6" providerId="LiveId" clId="{B2B6AD4A-32E0-46B4-9AC5-76F041464E96}" dt="2024-06-13T19:04:51.139" v="19701" actId="20577"/>
          <ac:spMkLst>
            <pc:docMk/>
            <pc:sldMk cId="2725604423" sldId="276"/>
            <ac:spMk id="2" creationId="{763D050D-8321-DB3E-947C-8A1860ACBA38}"/>
          </ac:spMkLst>
        </pc:spChg>
        <pc:spChg chg="add mod">
          <ac:chgData name="Michael Gerhold" userId="f1a6937cb96c60c6" providerId="LiveId" clId="{B2B6AD4A-32E0-46B4-9AC5-76F041464E96}" dt="2024-06-13T18:58:25.766" v="19444" actId="1076"/>
          <ac:spMkLst>
            <pc:docMk/>
            <pc:sldMk cId="2725604423" sldId="276"/>
            <ac:spMk id="5" creationId="{F4571790-F8EA-89F7-E222-A94074C6D288}"/>
          </ac:spMkLst>
        </pc:spChg>
        <pc:spChg chg="del">
          <ac:chgData name="Michael Gerhold" userId="f1a6937cb96c60c6" providerId="LiveId" clId="{B2B6AD4A-32E0-46B4-9AC5-76F041464E96}" dt="2024-06-13T18:58:05.087" v="19437" actId="478"/>
          <ac:spMkLst>
            <pc:docMk/>
            <pc:sldMk cId="2725604423" sldId="276"/>
            <ac:spMk id="6" creationId="{12AF957C-ED8C-63F6-C1A4-E3DFB5E3D253}"/>
          </ac:spMkLst>
        </pc:spChg>
        <pc:spChg chg="del">
          <ac:chgData name="Michael Gerhold" userId="f1a6937cb96c60c6" providerId="LiveId" clId="{B2B6AD4A-32E0-46B4-9AC5-76F041464E96}" dt="2024-06-13T18:58:03.985" v="19436" actId="478"/>
          <ac:spMkLst>
            <pc:docMk/>
            <pc:sldMk cId="2725604423" sldId="276"/>
            <ac:spMk id="7" creationId="{26DE408F-CF34-1E2C-8216-F249E9181323}"/>
          </ac:spMkLst>
        </pc:spChg>
      </pc:sldChg>
      <pc:sldChg chg="addSp delSp modSp add mod modAnim modNotesTx">
        <pc:chgData name="Michael Gerhold" userId="f1a6937cb96c60c6" providerId="LiveId" clId="{B2B6AD4A-32E0-46B4-9AC5-76F041464E96}" dt="2024-06-13T19:23:57.287" v="20499" actId="20577"/>
        <pc:sldMkLst>
          <pc:docMk/>
          <pc:sldMk cId="81375672" sldId="277"/>
        </pc:sldMkLst>
        <pc:spChg chg="mod">
          <ac:chgData name="Michael Gerhold" userId="f1a6937cb96c60c6" providerId="LiveId" clId="{B2B6AD4A-32E0-46B4-9AC5-76F041464E96}" dt="2024-06-13T19:14:32.407" v="19767" actId="20577"/>
          <ac:spMkLst>
            <pc:docMk/>
            <pc:sldMk cId="81375672" sldId="277"/>
            <ac:spMk id="2" creationId="{763D050D-8321-DB3E-947C-8A1860ACBA38}"/>
          </ac:spMkLst>
        </pc:spChg>
        <pc:spChg chg="del">
          <ac:chgData name="Michael Gerhold" userId="f1a6937cb96c60c6" providerId="LiveId" clId="{B2B6AD4A-32E0-46B4-9AC5-76F041464E96}" dt="2024-06-13T19:14:34.689" v="19768" actId="478"/>
          <ac:spMkLst>
            <pc:docMk/>
            <pc:sldMk cId="81375672" sldId="277"/>
            <ac:spMk id="5" creationId="{F4571790-F8EA-89F7-E222-A94074C6D288}"/>
          </ac:spMkLst>
        </pc:spChg>
        <pc:spChg chg="add mod">
          <ac:chgData name="Michael Gerhold" userId="f1a6937cb96c60c6" providerId="LiveId" clId="{B2B6AD4A-32E0-46B4-9AC5-76F041464E96}" dt="2024-06-13T19:18:45.504" v="20097" actId="1076"/>
          <ac:spMkLst>
            <pc:docMk/>
            <pc:sldMk cId="81375672" sldId="277"/>
            <ac:spMk id="6" creationId="{7BF10298-9DB1-AF5D-F7C0-67C0D4CAF55D}"/>
          </ac:spMkLst>
        </pc:spChg>
      </pc:sldChg>
      <pc:sldChg chg="delSp modSp add mod delAnim modNotesTx">
        <pc:chgData name="Michael Gerhold" userId="f1a6937cb96c60c6" providerId="LiveId" clId="{B2B6AD4A-32E0-46B4-9AC5-76F041464E96}" dt="2024-06-13T19:30:45.996" v="20731" actId="113"/>
        <pc:sldMkLst>
          <pc:docMk/>
          <pc:sldMk cId="4276840869" sldId="278"/>
        </pc:sldMkLst>
        <pc:spChg chg="mod">
          <ac:chgData name="Michael Gerhold" userId="f1a6937cb96c60c6" providerId="LiveId" clId="{B2B6AD4A-32E0-46B4-9AC5-76F041464E96}" dt="2024-06-13T19:24:12.692" v="20513" actId="20577"/>
          <ac:spMkLst>
            <pc:docMk/>
            <pc:sldMk cId="4276840869" sldId="278"/>
            <ac:spMk id="2" creationId="{763D050D-8321-DB3E-947C-8A1860ACBA38}"/>
          </ac:spMkLst>
        </pc:spChg>
        <pc:spChg chg="del">
          <ac:chgData name="Michael Gerhold" userId="f1a6937cb96c60c6" providerId="LiveId" clId="{B2B6AD4A-32E0-46B4-9AC5-76F041464E96}" dt="2024-06-13T19:24:14.499" v="20514" actId="478"/>
          <ac:spMkLst>
            <pc:docMk/>
            <pc:sldMk cId="4276840869" sldId="278"/>
            <ac:spMk id="6" creationId="{12AF957C-ED8C-63F6-C1A4-E3DFB5E3D253}"/>
          </ac:spMkLst>
        </pc:spChg>
        <pc:spChg chg="mod">
          <ac:chgData name="Michael Gerhold" userId="f1a6937cb96c60c6" providerId="LiveId" clId="{B2B6AD4A-32E0-46B4-9AC5-76F041464E96}" dt="2024-06-13T19:30:45.996" v="20731" actId="113"/>
          <ac:spMkLst>
            <pc:docMk/>
            <pc:sldMk cId="4276840869" sldId="278"/>
            <ac:spMk id="7" creationId="{26DE408F-CF34-1E2C-8216-F249E9181323}"/>
          </ac:spMkLst>
        </pc:spChg>
      </pc:sldChg>
      <pc:sldChg chg="addSp modSp add mod ord modAnim modNotesTx">
        <pc:chgData name="Michael Gerhold" userId="f1a6937cb96c60c6" providerId="LiveId" clId="{B2B6AD4A-32E0-46B4-9AC5-76F041464E96}" dt="2024-06-13T19:40:46.425" v="21195" actId="20577"/>
        <pc:sldMkLst>
          <pc:docMk/>
          <pc:sldMk cId="2856967582" sldId="279"/>
        </pc:sldMkLst>
        <pc:spChg chg="mod">
          <ac:chgData name="Michael Gerhold" userId="f1a6937cb96c60c6" providerId="LiveId" clId="{B2B6AD4A-32E0-46B4-9AC5-76F041464E96}" dt="2024-06-13T19:32:00.617" v="20743" actId="20577"/>
          <ac:spMkLst>
            <pc:docMk/>
            <pc:sldMk cId="2856967582" sldId="279"/>
            <ac:spMk id="2" creationId="{763D050D-8321-DB3E-947C-8A1860ACBA38}"/>
          </ac:spMkLst>
        </pc:spChg>
        <pc:spChg chg="add mod">
          <ac:chgData name="Michael Gerhold" userId="f1a6937cb96c60c6" providerId="LiveId" clId="{B2B6AD4A-32E0-46B4-9AC5-76F041464E96}" dt="2024-06-13T19:36:55.303" v="20817" actId="693"/>
          <ac:spMkLst>
            <pc:docMk/>
            <pc:sldMk cId="2856967582" sldId="279"/>
            <ac:spMk id="3" creationId="{0EA8B703-BB80-82E3-3B79-AFAEA2884A4C}"/>
          </ac:spMkLst>
        </pc:spChg>
      </pc:sldChg>
      <pc:sldChg chg="modSp add mod modAnim modNotesTx">
        <pc:chgData name="Michael Gerhold" userId="f1a6937cb96c60c6" providerId="LiveId" clId="{B2B6AD4A-32E0-46B4-9AC5-76F041464E96}" dt="2024-06-13T19:46:17.274" v="22022" actId="20577"/>
        <pc:sldMkLst>
          <pc:docMk/>
          <pc:sldMk cId="40027841" sldId="280"/>
        </pc:sldMkLst>
        <pc:spChg chg="mod">
          <ac:chgData name="Michael Gerhold" userId="f1a6937cb96c60c6" providerId="LiveId" clId="{B2B6AD4A-32E0-46B4-9AC5-76F041464E96}" dt="2024-06-13T19:41:01.080" v="21208" actId="20577"/>
          <ac:spMkLst>
            <pc:docMk/>
            <pc:sldMk cId="40027841" sldId="280"/>
            <ac:spMk id="2" creationId="{763D050D-8321-DB3E-947C-8A1860ACBA38}"/>
          </ac:spMkLst>
        </pc:spChg>
        <pc:spChg chg="mod">
          <ac:chgData name="Michael Gerhold" userId="f1a6937cb96c60c6" providerId="LiveId" clId="{B2B6AD4A-32E0-46B4-9AC5-76F041464E96}" dt="2024-06-13T19:41:27.151" v="21310" actId="20577"/>
          <ac:spMkLst>
            <pc:docMk/>
            <pc:sldMk cId="40027841" sldId="280"/>
            <ac:spMk id="3" creationId="{182705BE-3707-AE1A-576E-4949EEE3A335}"/>
          </ac:spMkLst>
        </pc:spChg>
      </pc:sldChg>
      <pc:sldChg chg="addSp delSp modSp add mod delAnim modAnim modNotesTx">
        <pc:chgData name="Michael Gerhold" userId="f1a6937cb96c60c6" providerId="LiveId" clId="{B2B6AD4A-32E0-46B4-9AC5-76F041464E96}" dt="2024-06-14T10:18:56.823" v="26558" actId="20577"/>
        <pc:sldMkLst>
          <pc:docMk/>
          <pc:sldMk cId="1387588142" sldId="281"/>
        </pc:sldMkLst>
        <pc:spChg chg="del mod">
          <ac:chgData name="Michael Gerhold" userId="f1a6937cb96c60c6" providerId="LiveId" clId="{B2B6AD4A-32E0-46B4-9AC5-76F041464E96}" dt="2024-06-13T20:03:56.399" v="22689" actId="478"/>
          <ac:spMkLst>
            <pc:docMk/>
            <pc:sldMk cId="1387588142" sldId="281"/>
            <ac:spMk id="3" creationId="{182705BE-3707-AE1A-576E-4949EEE3A335}"/>
          </ac:spMkLst>
        </pc:spChg>
        <pc:spChg chg="add mod">
          <ac:chgData name="Michael Gerhold" userId="f1a6937cb96c60c6" providerId="LiveId" clId="{B2B6AD4A-32E0-46B4-9AC5-76F041464E96}" dt="2024-06-14T10:09:45.470" v="26018" actId="1036"/>
          <ac:spMkLst>
            <pc:docMk/>
            <pc:sldMk cId="1387588142" sldId="281"/>
            <ac:spMk id="6" creationId="{D740EDA8-B182-4837-AE3E-C7D8123E9B06}"/>
          </ac:spMkLst>
        </pc:spChg>
      </pc:sldChg>
      <pc:sldChg chg="addSp delSp modSp add mod delAnim modAnim modNotesTx">
        <pc:chgData name="Michael Gerhold" userId="f1a6937cb96c60c6" providerId="LiveId" clId="{B2B6AD4A-32E0-46B4-9AC5-76F041464E96}" dt="2024-06-14T10:02:55.804" v="25860" actId="20577"/>
        <pc:sldMkLst>
          <pc:docMk/>
          <pc:sldMk cId="3465612074" sldId="282"/>
        </pc:sldMkLst>
        <pc:spChg chg="add mod">
          <ac:chgData name="Michael Gerhold" userId="f1a6937cb96c60c6" providerId="LiveId" clId="{B2B6AD4A-32E0-46B4-9AC5-76F041464E96}" dt="2024-06-14T09:50:40.192" v="24020" actId="20577"/>
          <ac:spMkLst>
            <pc:docMk/>
            <pc:sldMk cId="3465612074" sldId="282"/>
            <ac:spMk id="5" creationId="{25D06C18-5297-88B6-3B84-FB29010F8654}"/>
          </ac:spMkLst>
        </pc:spChg>
        <pc:spChg chg="del">
          <ac:chgData name="Michael Gerhold" userId="f1a6937cb96c60c6" providerId="LiveId" clId="{B2B6AD4A-32E0-46B4-9AC5-76F041464E96}" dt="2024-06-14T09:42:17.953" v="23744" actId="478"/>
          <ac:spMkLst>
            <pc:docMk/>
            <pc:sldMk cId="3465612074" sldId="282"/>
            <ac:spMk id="6" creationId="{D740EDA8-B182-4837-AE3E-C7D8123E9B06}"/>
          </ac:spMkLst>
        </pc:spChg>
      </pc:sldChg>
      <pc:sldChg chg="addSp delSp modSp add mod delAnim modAnim modNotesTx">
        <pc:chgData name="Michael Gerhold" userId="f1a6937cb96c60c6" providerId="LiveId" clId="{B2B6AD4A-32E0-46B4-9AC5-76F041464E96}" dt="2024-06-14T10:48:45.176" v="29386"/>
        <pc:sldMkLst>
          <pc:docMk/>
          <pc:sldMk cId="51464024" sldId="283"/>
        </pc:sldMkLst>
        <pc:spChg chg="del">
          <ac:chgData name="Michael Gerhold" userId="f1a6937cb96c60c6" providerId="LiveId" clId="{B2B6AD4A-32E0-46B4-9AC5-76F041464E96}" dt="2024-06-14T10:27:44.079" v="26561" actId="478"/>
          <ac:spMkLst>
            <pc:docMk/>
            <pc:sldMk cId="51464024" sldId="283"/>
            <ac:spMk id="5" creationId="{25D06C18-5297-88B6-3B84-FB29010F8654}"/>
          </ac:spMkLst>
        </pc:spChg>
        <pc:spChg chg="add mod">
          <ac:chgData name="Michael Gerhold" userId="f1a6937cb96c60c6" providerId="LiveId" clId="{B2B6AD4A-32E0-46B4-9AC5-76F041464E96}" dt="2024-06-14T10:29:37.736" v="26954" actId="20577"/>
          <ac:spMkLst>
            <pc:docMk/>
            <pc:sldMk cId="51464024" sldId="283"/>
            <ac:spMk id="6" creationId="{06CD1B46-239F-E9F4-CE77-A1BDBDBB4C2B}"/>
          </ac:spMkLst>
        </pc:spChg>
        <pc:spChg chg="add mod">
          <ac:chgData name="Michael Gerhold" userId="f1a6937cb96c60c6" providerId="LiveId" clId="{B2B6AD4A-32E0-46B4-9AC5-76F041464E96}" dt="2024-06-14T10:48:37.462" v="29385" actId="1076"/>
          <ac:spMkLst>
            <pc:docMk/>
            <pc:sldMk cId="51464024" sldId="283"/>
            <ac:spMk id="8" creationId="{A24ECCE5-7EDD-94CC-EF16-1AAB2307E656}"/>
          </ac:spMkLst>
        </pc:spChg>
      </pc:sldChg>
      <pc:sldChg chg="modSp add mod modAnim modNotesTx">
        <pc:chgData name="Michael Gerhold" userId="f1a6937cb96c60c6" providerId="LiveId" clId="{B2B6AD4A-32E0-46B4-9AC5-76F041464E96}" dt="2024-06-14T10:42:08.168" v="28298" actId="6549"/>
        <pc:sldMkLst>
          <pc:docMk/>
          <pc:sldMk cId="828706637" sldId="284"/>
        </pc:sldMkLst>
        <pc:spChg chg="mod">
          <ac:chgData name="Michael Gerhold" userId="f1a6937cb96c60c6" providerId="LiveId" clId="{B2B6AD4A-32E0-46B4-9AC5-76F041464E96}" dt="2024-06-14T10:39:34.067" v="27854" actId="20577"/>
          <ac:spMkLst>
            <pc:docMk/>
            <pc:sldMk cId="828706637" sldId="284"/>
            <ac:spMk id="2" creationId="{763D050D-8321-DB3E-947C-8A1860ACBA38}"/>
          </ac:spMkLst>
        </pc:spChg>
        <pc:spChg chg="mod">
          <ac:chgData name="Michael Gerhold" userId="f1a6937cb96c60c6" providerId="LiveId" clId="{B2B6AD4A-32E0-46B4-9AC5-76F041464E96}" dt="2024-06-14T10:39:30.512" v="27838" actId="20577"/>
          <ac:spMkLst>
            <pc:docMk/>
            <pc:sldMk cId="828706637" sldId="284"/>
            <ac:spMk id="3" creationId="{182705BE-3707-AE1A-576E-4949EEE3A335}"/>
          </ac:spMkLst>
        </pc:spChg>
      </pc:sldChg>
      <pc:sldChg chg="modSp add mod modAnim modNotesTx">
        <pc:chgData name="Michael Gerhold" userId="f1a6937cb96c60c6" providerId="LiveId" clId="{B2B6AD4A-32E0-46B4-9AC5-76F041464E96}" dt="2024-06-14T10:44:02.423" v="28539" actId="20577"/>
        <pc:sldMkLst>
          <pc:docMk/>
          <pc:sldMk cId="3254203706" sldId="285"/>
        </pc:sldMkLst>
        <pc:spChg chg="mod">
          <ac:chgData name="Michael Gerhold" userId="f1a6937cb96c60c6" providerId="LiveId" clId="{B2B6AD4A-32E0-46B4-9AC5-76F041464E96}" dt="2024-06-14T10:40:03.243" v="27895" actId="20577"/>
          <ac:spMkLst>
            <pc:docMk/>
            <pc:sldMk cId="3254203706" sldId="285"/>
            <ac:spMk id="2" creationId="{763D050D-8321-DB3E-947C-8A1860ACBA38}"/>
          </ac:spMkLst>
        </pc:spChg>
        <pc:spChg chg="mod">
          <ac:chgData name="Michael Gerhold" userId="f1a6937cb96c60c6" providerId="LiveId" clId="{B2B6AD4A-32E0-46B4-9AC5-76F041464E96}" dt="2024-06-14T10:42:34.736" v="28300" actId="12"/>
          <ac:spMkLst>
            <pc:docMk/>
            <pc:sldMk cId="3254203706" sldId="285"/>
            <ac:spMk id="3" creationId="{182705BE-3707-AE1A-576E-4949EEE3A335}"/>
          </ac:spMkLst>
        </pc:spChg>
      </pc:sldChg>
      <pc:sldChg chg="modSp add mod modAnim modNotesTx">
        <pc:chgData name="Michael Gerhold" userId="f1a6937cb96c60c6" providerId="LiveId" clId="{B2B6AD4A-32E0-46B4-9AC5-76F041464E96}" dt="2024-06-14T10:51:33.681" v="29940" actId="20577"/>
        <pc:sldMkLst>
          <pc:docMk/>
          <pc:sldMk cId="2896906013" sldId="286"/>
        </pc:sldMkLst>
        <pc:spChg chg="mod">
          <ac:chgData name="Michael Gerhold" userId="f1a6937cb96c60c6" providerId="LiveId" clId="{B2B6AD4A-32E0-46B4-9AC5-76F041464E96}" dt="2024-06-14T10:46:44.575" v="29080" actId="20577"/>
          <ac:spMkLst>
            <pc:docMk/>
            <pc:sldMk cId="2896906013" sldId="286"/>
            <ac:spMk id="2" creationId="{763D050D-8321-DB3E-947C-8A1860ACBA38}"/>
          </ac:spMkLst>
        </pc:spChg>
        <pc:spChg chg="mod">
          <ac:chgData name="Michael Gerhold" userId="f1a6937cb96c60c6" providerId="LiveId" clId="{B2B6AD4A-32E0-46B4-9AC5-76F041464E96}" dt="2024-06-14T10:50:59.117" v="29764" actId="20577"/>
          <ac:spMkLst>
            <pc:docMk/>
            <pc:sldMk cId="2896906013" sldId="286"/>
            <ac:spMk id="3" creationId="{182705BE-3707-AE1A-576E-4949EEE3A335}"/>
          </ac:spMkLst>
        </pc:spChg>
      </pc:sldChg>
      <pc:sldChg chg="addSp delSp modSp add del mod delAnim modNotesTx">
        <pc:chgData name="Michael Gerhold" userId="f1a6937cb96c60c6" providerId="LiveId" clId="{B2B6AD4A-32E0-46B4-9AC5-76F041464E96}" dt="2024-06-14T10:52:17.609" v="29945" actId="47"/>
        <pc:sldMkLst>
          <pc:docMk/>
          <pc:sldMk cId="2239920255" sldId="287"/>
        </pc:sldMkLst>
        <pc:spChg chg="del">
          <ac:chgData name="Michael Gerhold" userId="f1a6937cb96c60c6" providerId="LiveId" clId="{B2B6AD4A-32E0-46B4-9AC5-76F041464E96}" dt="2024-06-14T10:52:16.691" v="29944" actId="478"/>
          <ac:spMkLst>
            <pc:docMk/>
            <pc:sldMk cId="2239920255" sldId="287"/>
            <ac:spMk id="2" creationId="{763D050D-8321-DB3E-947C-8A1860ACBA38}"/>
          </ac:spMkLst>
        </pc:spChg>
        <pc:spChg chg="del">
          <ac:chgData name="Michael Gerhold" userId="f1a6937cb96c60c6" providerId="LiveId" clId="{B2B6AD4A-32E0-46B4-9AC5-76F041464E96}" dt="2024-06-14T10:52:14.971" v="29943" actId="478"/>
          <ac:spMkLst>
            <pc:docMk/>
            <pc:sldMk cId="2239920255" sldId="287"/>
            <ac:spMk id="3" creationId="{182705BE-3707-AE1A-576E-4949EEE3A335}"/>
          </ac:spMkLst>
        </pc:spChg>
        <pc:spChg chg="add mod">
          <ac:chgData name="Michael Gerhold" userId="f1a6937cb96c60c6" providerId="LiveId" clId="{B2B6AD4A-32E0-46B4-9AC5-76F041464E96}" dt="2024-06-14T10:52:14.971" v="29943" actId="478"/>
          <ac:spMkLst>
            <pc:docMk/>
            <pc:sldMk cId="2239920255" sldId="287"/>
            <ac:spMk id="6" creationId="{FB4AAA40-6182-888E-D82C-8628BC995437}"/>
          </ac:spMkLst>
        </pc:spChg>
        <pc:spChg chg="add mod">
          <ac:chgData name="Michael Gerhold" userId="f1a6937cb96c60c6" providerId="LiveId" clId="{B2B6AD4A-32E0-46B4-9AC5-76F041464E96}" dt="2024-06-14T10:52:16.691" v="29944" actId="478"/>
          <ac:spMkLst>
            <pc:docMk/>
            <pc:sldMk cId="2239920255" sldId="287"/>
            <ac:spMk id="8" creationId="{35B922DD-D910-61FE-ADA9-A380A3311124}"/>
          </ac:spMkLst>
        </pc:spChg>
      </pc:sldChg>
      <pc:sldChg chg="delSp modSp new mod">
        <pc:chgData name="Michael Gerhold" userId="f1a6937cb96c60c6" providerId="LiveId" clId="{B2B6AD4A-32E0-46B4-9AC5-76F041464E96}" dt="2024-06-14T10:52:38.733" v="29967" actId="478"/>
        <pc:sldMkLst>
          <pc:docMk/>
          <pc:sldMk cId="3138202012" sldId="287"/>
        </pc:sldMkLst>
        <pc:spChg chg="mod">
          <ac:chgData name="Michael Gerhold" userId="f1a6937cb96c60c6" providerId="LiveId" clId="{B2B6AD4A-32E0-46B4-9AC5-76F041464E96}" dt="2024-06-14T10:52:31.404" v="29966" actId="20577"/>
          <ac:spMkLst>
            <pc:docMk/>
            <pc:sldMk cId="3138202012" sldId="287"/>
            <ac:spMk id="2" creationId="{C4282E2D-FCDD-6BBB-C2B9-4BE46A49229B}"/>
          </ac:spMkLst>
        </pc:spChg>
        <pc:spChg chg="del">
          <ac:chgData name="Michael Gerhold" userId="f1a6937cb96c60c6" providerId="LiveId" clId="{B2B6AD4A-32E0-46B4-9AC5-76F041464E96}" dt="2024-06-14T10:52:38.733" v="29967" actId="478"/>
          <ac:spMkLst>
            <pc:docMk/>
            <pc:sldMk cId="3138202012" sldId="287"/>
            <ac:spMk id="3" creationId="{E4BFD08B-BA3A-39CA-47FD-6523515F433C}"/>
          </ac:spMkLst>
        </pc:spChg>
      </pc:sldChg>
      <pc:sldMasterChg chg="addSp modSp mod modSldLayout">
        <pc:chgData name="Michael Gerhold" userId="f1a6937cb96c60c6" providerId="LiveId" clId="{B2B6AD4A-32E0-46B4-9AC5-76F041464E96}" dt="2024-06-13T12:31:16.264" v="50"/>
        <pc:sldMasterMkLst>
          <pc:docMk/>
          <pc:sldMasterMk cId="2262647321" sldId="2147483648"/>
        </pc:sldMasterMkLst>
        <pc:picChg chg="add mod ord">
          <ac:chgData name="Michael Gerhold" userId="f1a6937cb96c60c6" providerId="LiveId" clId="{B2B6AD4A-32E0-46B4-9AC5-76F041464E96}" dt="2024-06-13T12:31:16.264" v="50"/>
          <ac:picMkLst>
            <pc:docMk/>
            <pc:sldMasterMk cId="2262647321" sldId="2147483648"/>
            <ac:picMk id="7" creationId="{1270E2E9-738F-5945-273F-CBD67108AEA6}"/>
          </ac:picMkLst>
        </pc:picChg>
        <pc:sldLayoutChg chg="addSp delSp modSp mod">
          <pc:chgData name="Michael Gerhold" userId="f1a6937cb96c60c6" providerId="LiveId" clId="{B2B6AD4A-32E0-46B4-9AC5-76F041464E96}" dt="2024-06-13T12:31:01.117" v="30" actId="478"/>
          <pc:sldLayoutMkLst>
            <pc:docMk/>
            <pc:sldMasterMk cId="2262647321" sldId="2147483648"/>
            <pc:sldLayoutMk cId="1320236774" sldId="2147483649"/>
          </pc:sldLayoutMkLst>
          <pc:picChg chg="add del mod ord">
            <ac:chgData name="Michael Gerhold" userId="f1a6937cb96c60c6" providerId="LiveId" clId="{B2B6AD4A-32E0-46B4-9AC5-76F041464E96}" dt="2024-06-13T12:31:01.117" v="30" actId="478"/>
            <ac:picMkLst>
              <pc:docMk/>
              <pc:sldMasterMk cId="2262647321" sldId="2147483648"/>
              <pc:sldLayoutMk cId="1320236774" sldId="2147483649"/>
              <ac:picMk id="7" creationId="{9F5CAD56-1EA4-1D2E-5048-5EFD7FB892E7}"/>
            </ac:picMkLst>
          </pc:picChg>
        </pc:sldLayoutChg>
        <pc:sldLayoutChg chg="addSp delSp modSp mod">
          <pc:chgData name="Michael Gerhold" userId="f1a6937cb96c60c6" providerId="LiveId" clId="{B2B6AD4A-32E0-46B4-9AC5-76F041464E96}" dt="2024-06-13T12:31:00.099" v="29" actId="478"/>
          <pc:sldLayoutMkLst>
            <pc:docMk/>
            <pc:sldMasterMk cId="2262647321" sldId="2147483648"/>
            <pc:sldLayoutMk cId="3019775902" sldId="2147483650"/>
          </pc:sldLayoutMkLst>
          <pc:picChg chg="add del mod ord">
            <ac:chgData name="Michael Gerhold" userId="f1a6937cb96c60c6" providerId="LiveId" clId="{B2B6AD4A-32E0-46B4-9AC5-76F041464E96}" dt="2024-06-13T12:31:00.099" v="29" actId="478"/>
            <ac:picMkLst>
              <pc:docMk/>
              <pc:sldMasterMk cId="2262647321" sldId="2147483648"/>
              <pc:sldLayoutMk cId="3019775902" sldId="2147483650"/>
              <ac:picMk id="7" creationId="{3DDDE3C8-429F-CBAF-394B-9BF3C6351C3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91D4A6-ADDD-46A1-86EB-68FB3F28B09B}" type="datetimeFigureOut">
              <a:rPr lang="de-DE" smtClean="0"/>
              <a:t>17.06.2024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E09DC-E2FE-480F-A631-C0BA40082CCC}" type="slidenum">
              <a:rPr lang="de-DE" smtClean="0"/>
              <a:t>‹Nr.›</a:t>
            </a:fld>
            <a:endParaRPr lang="de-DE"/>
          </a:p>
        </p:txBody>
      </p:sp>
    </p:spTree>
    <p:extLst>
      <p:ext uri="{BB962C8B-B14F-4D97-AF65-F5344CB8AC3E}">
        <p14:creationId xmlns:p14="http://schemas.microsoft.com/office/powerpoint/2010/main" val="335460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gibt viele mögliche Arten, wie man das Wort „Ressource“ definieren könnte. Wir beschränken uns auf eine sehr einfache Definition: „</a:t>
            </a:r>
            <a:r>
              <a:rPr lang="de-DE" dirty="0">
                <a:solidFill>
                  <a:schemeClr val="bg1"/>
                </a:solidFill>
              </a:rPr>
              <a:t>Als </a:t>
            </a:r>
            <a:r>
              <a:rPr lang="de-DE" b="1" dirty="0">
                <a:solidFill>
                  <a:schemeClr val="bg1"/>
                </a:solidFill>
              </a:rPr>
              <a:t>Ressource</a:t>
            </a:r>
            <a:r>
              <a:rPr lang="de-DE" dirty="0">
                <a:solidFill>
                  <a:schemeClr val="bg1"/>
                </a:solidFill>
              </a:rPr>
              <a:t> bezeichnen wir ein Objekt, über das wir Zugriff auf besondere Funktionalitäten bekommen und das wir explizit anfordern und ggf. wieder freigeben müssen.“</a:t>
            </a:r>
          </a:p>
          <a:p>
            <a:endParaRPr lang="de-DE" dirty="0">
              <a:solidFill>
                <a:schemeClr val="bg1"/>
              </a:solidFill>
            </a:endParaRPr>
          </a:p>
          <a:p>
            <a:r>
              <a:rPr lang="de-DE" dirty="0">
                <a:solidFill>
                  <a:schemeClr val="bg1"/>
                </a:solidFill>
              </a:rPr>
              <a:t>Das Paradebeispiel, das an dieser Stelle immer zuerst genannt wird, ist dynamisch allokierter Speicher. Wir fordern ihn (i. d. R. vom Betriebssystem) an und erhalten somit die Möglichkeit, in diesem Speicher Daten abzulegen und später wieder zu laden. Es gibt jedoch noch viele weitere Beispiele für Ressourcen:</a:t>
            </a:r>
          </a:p>
          <a:p>
            <a:r>
              <a:rPr lang="de-DE" dirty="0">
                <a:solidFill>
                  <a:schemeClr val="bg1"/>
                </a:solidFill>
              </a:rPr>
              <a:t>Datei-Handles (also eine geöffnete Datei), Netzwerkverbindungen (z. B. in Form eines Sockets), Datenbankverbindungen, Grafikressourcen (z. B. eine Textur im Speicher der Grafikkarte), Zugriff auf GPIO-Pins, Audioressourcen, Cloud-Ressourcen, Benutzer-Sitzungen, ein Mutex </a:t>
            </a:r>
            <a:r>
              <a:rPr lang="de-DE" dirty="0" err="1">
                <a:solidFill>
                  <a:schemeClr val="bg1"/>
                </a:solidFill>
              </a:rPr>
              <a:t>uvm</a:t>
            </a:r>
            <a:r>
              <a:rPr lang="de-DE" dirty="0">
                <a:solidFill>
                  <a:schemeClr val="bg1"/>
                </a:solidFill>
              </a:rPr>
              <a:t>.</a:t>
            </a:r>
            <a:endParaRPr lang="de-DE" dirty="0"/>
          </a:p>
        </p:txBody>
      </p:sp>
      <p:sp>
        <p:nvSpPr>
          <p:cNvPr id="4" name="Foliennummernplatzhalter 3"/>
          <p:cNvSpPr>
            <a:spLocks noGrp="1"/>
          </p:cNvSpPr>
          <p:nvPr>
            <p:ph type="sldNum" sz="quarter" idx="5"/>
          </p:nvPr>
        </p:nvSpPr>
        <p:spPr/>
        <p:txBody>
          <a:bodyPr/>
          <a:lstStyle/>
          <a:p>
            <a:fld id="{62BE09DC-E2FE-480F-A631-C0BA40082CCC}" type="slidenum">
              <a:rPr lang="de-DE" smtClean="0"/>
              <a:t>3</a:t>
            </a:fld>
            <a:endParaRPr lang="de-DE"/>
          </a:p>
        </p:txBody>
      </p:sp>
    </p:spTree>
    <p:extLst>
      <p:ext uri="{BB962C8B-B14F-4D97-AF65-F5344CB8AC3E}">
        <p14:creationId xmlns:p14="http://schemas.microsoft.com/office/powerpoint/2010/main" val="9588793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Wir merken uns also: „</a:t>
            </a:r>
            <a:r>
              <a:rPr lang="de-DE" sz="1200" dirty="0">
                <a:solidFill>
                  <a:schemeClr val="bg1"/>
                </a:solidFill>
              </a:rPr>
              <a:t>Wenden wir das </a:t>
            </a:r>
            <a:r>
              <a:rPr lang="de-DE" sz="1200" b="1" dirty="0">
                <a:solidFill>
                  <a:schemeClr val="bg1"/>
                </a:solidFill>
              </a:rPr>
              <a:t>RAII</a:t>
            </a:r>
            <a:r>
              <a:rPr lang="de-DE" sz="1200" dirty="0">
                <a:solidFill>
                  <a:schemeClr val="bg1"/>
                </a:solidFill>
              </a:rPr>
              <a:t>-Idiom an, dann erzeugen wir eine Ressource im </a:t>
            </a:r>
            <a:r>
              <a:rPr lang="de-DE" sz="1200" b="1" dirty="0">
                <a:solidFill>
                  <a:schemeClr val="bg1"/>
                </a:solidFill>
              </a:rPr>
              <a:t>Konstruktor</a:t>
            </a:r>
            <a:r>
              <a:rPr lang="de-DE" sz="1200" dirty="0">
                <a:solidFill>
                  <a:schemeClr val="bg1"/>
                </a:solidFill>
              </a:rPr>
              <a:t> einer Klasse. Im </a:t>
            </a:r>
            <a:r>
              <a:rPr lang="de-DE" sz="1200" b="1" dirty="0">
                <a:solidFill>
                  <a:schemeClr val="bg1"/>
                </a:solidFill>
              </a:rPr>
              <a:t>Destruktor</a:t>
            </a:r>
            <a:r>
              <a:rPr lang="de-DE" sz="1200" dirty="0">
                <a:solidFill>
                  <a:schemeClr val="bg1"/>
                </a:solidFill>
              </a:rPr>
              <a:t> wird die Ressource wieder freigegeben.“ Ein Name für dieses Idiom, den ich passender finde, lautet „</a:t>
            </a:r>
            <a:r>
              <a:rPr lang="de-DE" sz="1200" dirty="0" err="1">
                <a:solidFill>
                  <a:schemeClr val="bg1"/>
                </a:solidFill>
              </a:rPr>
              <a:t>scope-based</a:t>
            </a:r>
            <a:r>
              <a:rPr lang="de-DE" sz="1200" dirty="0">
                <a:solidFill>
                  <a:schemeClr val="bg1"/>
                </a:solidFill>
              </a:rPr>
              <a:t> </a:t>
            </a:r>
            <a:r>
              <a:rPr lang="de-DE" sz="1200" dirty="0" err="1">
                <a:solidFill>
                  <a:schemeClr val="bg1"/>
                </a:solidFill>
              </a:rPr>
              <a:t>resource</a:t>
            </a:r>
            <a:r>
              <a:rPr lang="de-DE" sz="1200" dirty="0">
                <a:solidFill>
                  <a:schemeClr val="bg1"/>
                </a:solidFill>
              </a:rPr>
              <a:t> </a:t>
            </a:r>
            <a:r>
              <a:rPr lang="de-DE" sz="1200" dirty="0" err="1">
                <a:solidFill>
                  <a:schemeClr val="bg1"/>
                </a:solidFill>
              </a:rPr>
              <a:t>management</a:t>
            </a:r>
            <a:r>
              <a:rPr lang="de-DE" sz="1200" dirty="0">
                <a:solidFill>
                  <a:schemeClr val="bg1"/>
                </a:solidFill>
              </a:rPr>
              <a:t>“, aber der ist nicht verbreitet.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Wenn wir nun also ein Objekt vom Typ „Mutex“ erzeugen, wird der gekapselte POSIX-Mutex automatisch erzeugt und am Ende der Lebenszeit des Objekts automatisch wieder freigegeben – die Magie von RAII. Die „lock()“- und „</a:t>
            </a:r>
            <a:r>
              <a:rPr lang="de-DE" sz="1200" dirty="0" err="1">
                <a:solidFill>
                  <a:schemeClr val="bg1"/>
                </a:solidFill>
              </a:rPr>
              <a:t>unlock</a:t>
            </a:r>
            <a:r>
              <a:rPr lang="de-DE" sz="1200" dirty="0">
                <a:solidFill>
                  <a:schemeClr val="bg1"/>
                </a:solidFill>
              </a:rPr>
              <a:t>()“-Funktionen können wir logischerweise auch nur aufrufen, solange wir auf das Mutex-Objekt zugreifen können. Damit soll ein „</a:t>
            </a:r>
            <a:r>
              <a:rPr lang="de-DE" sz="1200" dirty="0" err="1">
                <a:solidFill>
                  <a:schemeClr val="bg1"/>
                </a:solidFill>
              </a:rPr>
              <a:t>use</a:t>
            </a:r>
            <a:r>
              <a:rPr lang="de-DE" sz="1200" dirty="0">
                <a:solidFill>
                  <a:schemeClr val="bg1"/>
                </a:solidFill>
              </a:rPr>
              <a:t> after </a:t>
            </a:r>
            <a:r>
              <a:rPr lang="de-DE" sz="1200" dirty="0" err="1">
                <a:solidFill>
                  <a:schemeClr val="bg1"/>
                </a:solidFill>
              </a:rPr>
              <a:t>free</a:t>
            </a:r>
            <a:r>
              <a:rPr lang="de-DE" sz="1200" dirty="0">
                <a:solidFill>
                  <a:schemeClr val="bg1"/>
                </a:solidFill>
              </a:rPr>
              <a:t>“ verhindert werden (mehr dazu gleich).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Wichtig ist hierbei, dass wir trotzdem immer noch semantische Fehler machen können: Beispielsweise könnten wir einen Mutex locken, der bereits gelockt ist. Um solche „Fehlbenutzungen“ zu verhindern, würde man eine weitere Hilfsklasse schreiben, die den gelockten Mutex als Ressource verwaltet, sodass das locken und </a:t>
            </a:r>
            <a:r>
              <a:rPr lang="de-DE" sz="1200" dirty="0" err="1">
                <a:solidFill>
                  <a:schemeClr val="bg1"/>
                </a:solidFill>
              </a:rPr>
              <a:t>unlocken</a:t>
            </a:r>
            <a:r>
              <a:rPr lang="de-DE" sz="1200" dirty="0">
                <a:solidFill>
                  <a:schemeClr val="bg1"/>
                </a:solidFill>
              </a:rPr>
              <a:t> ebenfalls automatisiert abläuft.</a:t>
            </a:r>
          </a:p>
        </p:txBody>
      </p:sp>
      <p:sp>
        <p:nvSpPr>
          <p:cNvPr id="4" name="Foliennummernplatzhalter 3"/>
          <p:cNvSpPr>
            <a:spLocks noGrp="1"/>
          </p:cNvSpPr>
          <p:nvPr>
            <p:ph type="sldNum" sz="quarter" idx="5"/>
          </p:nvPr>
        </p:nvSpPr>
        <p:spPr/>
        <p:txBody>
          <a:bodyPr/>
          <a:lstStyle/>
          <a:p>
            <a:fld id="{62BE09DC-E2FE-480F-A631-C0BA40082CCC}" type="slidenum">
              <a:rPr lang="de-DE" smtClean="0"/>
              <a:t>12</a:t>
            </a:fld>
            <a:endParaRPr lang="de-DE"/>
          </a:p>
        </p:txBody>
      </p:sp>
    </p:spTree>
    <p:extLst>
      <p:ext uri="{BB962C8B-B14F-4D97-AF65-F5344CB8AC3E}">
        <p14:creationId xmlns:p14="http://schemas.microsoft.com/office/powerpoint/2010/main" val="1211930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Erzeugen, aber auch beim Interagieren mit Ressourcen können Fehler auftreten. Im eben gezeigten Code haben wir das bislang ignoriert. Zuallererst betrachten wir den Fall, dass die Ressource nicht erzeugt werden kann. Wichtig ist, dass unsere RAII-Klasse nur dann instanziiert werden können soll, wenn die verwaltete Ressource erfolgreich erzeugt wurde. Anders ausgedrückt: Wenn wir ein Objekt vom Typ Mutex haben, wollen wir uns darauf verlassen können, dass der verwaltete POSIX-Mutex in einem „funktionsfähigen“ Zustand ist.</a:t>
            </a:r>
          </a:p>
          <a:p>
            <a:endParaRPr lang="de-DE" dirty="0"/>
          </a:p>
          <a:p>
            <a:r>
              <a:rPr lang="de-DE" dirty="0"/>
              <a:t>Für die Behandlung von Fehlern bietet uns C++ im Wesentlichen zwei verschiedene Mechanismen an: Der altbewährte Weg sind </a:t>
            </a:r>
            <a:r>
              <a:rPr lang="de-DE" dirty="0" err="1"/>
              <a:t>Exceptions</a:t>
            </a:r>
            <a:r>
              <a:rPr lang="de-DE" dirty="0"/>
              <a:t>: Tritt im Konstruktor der Mutex-Klasse ein Fehler auf, werfen wir eine </a:t>
            </a:r>
            <a:r>
              <a:rPr lang="de-DE" dirty="0" err="1"/>
              <a:t>Exception</a:t>
            </a:r>
            <a:r>
              <a:rPr lang="de-DE" dirty="0"/>
              <a:t>. Dadurch ist sichergestellt, dass wir kein ungültiges Mutex-Objekt erzeugen können.</a:t>
            </a:r>
          </a:p>
        </p:txBody>
      </p:sp>
      <p:sp>
        <p:nvSpPr>
          <p:cNvPr id="4" name="Foliennummernplatzhalter 3"/>
          <p:cNvSpPr>
            <a:spLocks noGrp="1"/>
          </p:cNvSpPr>
          <p:nvPr>
            <p:ph type="sldNum" sz="quarter" idx="5"/>
          </p:nvPr>
        </p:nvSpPr>
        <p:spPr/>
        <p:txBody>
          <a:bodyPr/>
          <a:lstStyle/>
          <a:p>
            <a:fld id="{62BE09DC-E2FE-480F-A631-C0BA40082CCC}" type="slidenum">
              <a:rPr lang="de-DE" smtClean="0"/>
              <a:t>13</a:t>
            </a:fld>
            <a:endParaRPr lang="de-DE"/>
          </a:p>
        </p:txBody>
      </p:sp>
    </p:spTree>
    <p:extLst>
      <p:ext uri="{BB962C8B-B14F-4D97-AF65-F5344CB8AC3E}">
        <p14:creationId xmlns:p14="http://schemas.microsoft.com/office/powerpoint/2010/main" val="390195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andere übliche, etwas „modernere“ Art ist die Verwendung einer statischen </a:t>
            </a:r>
            <a:r>
              <a:rPr lang="de-DE" dirty="0" err="1"/>
              <a:t>Memberfunktion</a:t>
            </a:r>
            <a:r>
              <a:rPr lang="de-DE" dirty="0"/>
              <a:t>, die ein </a:t>
            </a:r>
            <a:r>
              <a:rPr lang="de-DE" dirty="0" err="1"/>
              <a:t>std</a:t>
            </a:r>
            <a:r>
              <a:rPr lang="de-DE" dirty="0"/>
              <a:t>::optional oder </a:t>
            </a:r>
            <a:r>
              <a:rPr lang="de-DE" dirty="0" err="1"/>
              <a:t>std</a:t>
            </a:r>
            <a:r>
              <a:rPr lang="de-DE" dirty="0"/>
              <a:t>::</a:t>
            </a:r>
            <a:r>
              <a:rPr lang="de-DE" dirty="0" err="1"/>
              <a:t>expected</a:t>
            </a:r>
            <a:r>
              <a:rPr lang="de-DE" dirty="0"/>
              <a:t> zurückgibt. Diese könnte z. B. so aussehen. In der Regel nutzt eine solche Funktion einen privaten Konstruktor, der die verwaltete Ressource direkt entgegennimmt.</a:t>
            </a:r>
          </a:p>
          <a:p>
            <a:endParaRPr lang="de-DE" dirty="0"/>
          </a:p>
          <a:p>
            <a:r>
              <a:rPr lang="de-DE" dirty="0"/>
              <a:t>Welcher der beiden Ansätze der bessere ist, ist i. d. R. situationsabhängig und auch eine Frage des persönlichen Geschmacks. Der hier gezeigte Ansatz zwingt den aufrufenden Code zu einer expliziten Fehlerbehandlung, während </a:t>
            </a:r>
            <a:r>
              <a:rPr lang="de-DE" dirty="0" err="1"/>
              <a:t>Exceptions</a:t>
            </a:r>
            <a:r>
              <a:rPr lang="de-DE" dirty="0"/>
              <a:t> das nicht tun. Aber nochmal: Hier gibt es kein klares „besser“ oder „schlechter“.</a:t>
            </a:r>
          </a:p>
        </p:txBody>
      </p:sp>
      <p:sp>
        <p:nvSpPr>
          <p:cNvPr id="4" name="Foliennummernplatzhalter 3"/>
          <p:cNvSpPr>
            <a:spLocks noGrp="1"/>
          </p:cNvSpPr>
          <p:nvPr>
            <p:ph type="sldNum" sz="quarter" idx="5"/>
          </p:nvPr>
        </p:nvSpPr>
        <p:spPr/>
        <p:txBody>
          <a:bodyPr/>
          <a:lstStyle/>
          <a:p>
            <a:fld id="{62BE09DC-E2FE-480F-A631-C0BA40082CCC}" type="slidenum">
              <a:rPr lang="de-DE" smtClean="0"/>
              <a:t>14</a:t>
            </a:fld>
            <a:endParaRPr lang="de-DE"/>
          </a:p>
        </p:txBody>
      </p:sp>
    </p:spTree>
    <p:extLst>
      <p:ext uri="{BB962C8B-B14F-4D97-AF65-F5344CB8AC3E}">
        <p14:creationId xmlns:p14="http://schemas.microsoft.com/office/powerpoint/2010/main" val="2536595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Eine Schwierigkeit liegt vor, wenn im Destruktor einer Klasse ein Fehler auftritt: Es gibt keine allgemeingültige Vorgehensweise, fehlerfreien Code zu schreiben, wenn Destruktoren </a:t>
            </a:r>
            <a:r>
              <a:rPr lang="de-DE" dirty="0" err="1"/>
              <a:t>Exceptions</a:t>
            </a:r>
            <a:r>
              <a:rPr lang="de-DE" dirty="0"/>
              <a:t> werfen. Auch die C++-Standardbibliothek setzt voraus, dass Destruktoren keine </a:t>
            </a:r>
            <a:r>
              <a:rPr lang="de-DE" dirty="0" err="1"/>
              <a:t>Exceptions</a:t>
            </a:r>
            <a:r>
              <a:rPr lang="de-DE" dirty="0"/>
              <a:t> werfen. Als grundsätzliche Regel gilt also: Destruktoren dürfen keine </a:t>
            </a:r>
            <a:r>
              <a:rPr lang="de-DE" dirty="0" err="1"/>
              <a:t>Exceptions</a:t>
            </a:r>
            <a:r>
              <a:rPr lang="de-DE" dirty="0"/>
              <a:t> werfen.</a:t>
            </a:r>
          </a:p>
          <a:p>
            <a:endParaRPr lang="de-DE" dirty="0"/>
          </a:p>
          <a:p>
            <a:r>
              <a:rPr lang="de-DE" dirty="0"/>
              <a:t>Doch wie gehen wir dann mit Fehlern im Destruktor um? Im Wesentlichen haben wir zwei Möglichkeiten: Wir könnten den Fehler ignorieren (und ihn optional loggen) oder wir lassen das gesamte Programm abstürzen, da wir ohnehin nicht sinnvoll weitermachen können. Die C++-Core-Guidelines empfehlen im Allgemeinen letzteres. Am einfachsten lässt sich das sicherstellen, indem Destruktoren als „</a:t>
            </a:r>
            <a:r>
              <a:rPr lang="de-DE" dirty="0" err="1"/>
              <a:t>noexcept</a:t>
            </a:r>
            <a:r>
              <a:rPr lang="de-DE" dirty="0"/>
              <a:t>“ deklariert werden. Das stellt sicher, dass sie entweder erfolgreich durchlaufen werden oder das Programm abbricht. Zusätzlich sollten Fehler, die nicht in Form von </a:t>
            </a:r>
            <a:r>
              <a:rPr lang="de-DE" dirty="0" err="1"/>
              <a:t>Exceptions</a:t>
            </a:r>
            <a:r>
              <a:rPr lang="de-DE" dirty="0"/>
              <a:t> auftreten, zu einem Programmabbruch führen.</a:t>
            </a:r>
          </a:p>
          <a:p>
            <a:endParaRPr lang="de-DE" dirty="0"/>
          </a:p>
          <a:p>
            <a:r>
              <a:rPr lang="de-DE" dirty="0"/>
              <a:t>In manchen Situationen kann es sinnvoll sein, das Programm dennoch weiter laufen zu lassen. Hier muss von Fall zu Fall entschieden werden. Im Zweifelsfall ist der Programmabbruch zu bevorzugen.</a:t>
            </a:r>
          </a:p>
        </p:txBody>
      </p:sp>
      <p:sp>
        <p:nvSpPr>
          <p:cNvPr id="4" name="Foliennummernplatzhalter 3"/>
          <p:cNvSpPr>
            <a:spLocks noGrp="1"/>
          </p:cNvSpPr>
          <p:nvPr>
            <p:ph type="sldNum" sz="quarter" idx="5"/>
          </p:nvPr>
        </p:nvSpPr>
        <p:spPr/>
        <p:txBody>
          <a:bodyPr/>
          <a:lstStyle/>
          <a:p>
            <a:fld id="{62BE09DC-E2FE-480F-A631-C0BA40082CCC}" type="slidenum">
              <a:rPr lang="de-DE" smtClean="0"/>
              <a:t>15</a:t>
            </a:fld>
            <a:endParaRPr lang="de-DE"/>
          </a:p>
        </p:txBody>
      </p:sp>
    </p:spTree>
    <p:extLst>
      <p:ext uri="{BB962C8B-B14F-4D97-AF65-F5344CB8AC3E}">
        <p14:creationId xmlns:p14="http://schemas.microsoft.com/office/powerpoint/2010/main" val="1239805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Haben wir damit nun alle Probleme gelöst? Leider nein. Der folgende Code demonstriert das. Wir kopieren hier das Mutex-Objekt. Am Ende der </a:t>
            </a:r>
            <a:r>
              <a:rPr lang="de-DE" dirty="0" err="1"/>
              <a:t>main</a:t>
            </a:r>
            <a:r>
              <a:rPr lang="de-DE" dirty="0"/>
              <a:t>()-Funktion wird deshalb der Destruktor doppelt ausgeführt. Wir versuchen also, den Mutex zweimal freizugeben – ein „double </a:t>
            </a:r>
            <a:r>
              <a:rPr lang="de-DE" dirty="0" err="1"/>
              <a:t>free</a:t>
            </a:r>
            <a:r>
              <a:rPr lang="de-DE" dirty="0"/>
              <a:t>“. Unser Destruktor bringt das Programm daraufhin zum Absturz.</a:t>
            </a:r>
          </a:p>
          <a:p>
            <a:endParaRPr lang="de-DE" dirty="0"/>
          </a:p>
          <a:p>
            <a:r>
              <a:rPr lang="de-DE" dirty="0"/>
              <a:t>Das Problem hierbei: Es ergibt überhaupt keinen Sinn, einen Mutex zu kopieren. Ein Mutex zeichnet sich durch seine Einmaligkeit aus. Wir hätten das Problem verhindern können, wenn wir uns an eine ganz wesentliche Grundregel gehalten hätten, nämlich die sog. „</a:t>
            </a:r>
            <a:r>
              <a:rPr lang="de-DE" dirty="0" err="1"/>
              <a:t>rule</a:t>
            </a:r>
            <a:r>
              <a:rPr lang="de-DE" dirty="0"/>
              <a:t> </a:t>
            </a:r>
            <a:r>
              <a:rPr lang="de-DE" dirty="0" err="1"/>
              <a:t>of</a:t>
            </a:r>
            <a:r>
              <a:rPr lang="de-DE" dirty="0"/>
              <a:t> </a:t>
            </a:r>
            <a:r>
              <a:rPr lang="de-DE" dirty="0" err="1"/>
              <a:t>three</a:t>
            </a:r>
            <a:r>
              <a:rPr lang="de-DE" dirty="0"/>
              <a:t>“.</a:t>
            </a:r>
          </a:p>
        </p:txBody>
      </p:sp>
      <p:sp>
        <p:nvSpPr>
          <p:cNvPr id="4" name="Foliennummernplatzhalter 3"/>
          <p:cNvSpPr>
            <a:spLocks noGrp="1"/>
          </p:cNvSpPr>
          <p:nvPr>
            <p:ph type="sldNum" sz="quarter" idx="5"/>
          </p:nvPr>
        </p:nvSpPr>
        <p:spPr/>
        <p:txBody>
          <a:bodyPr/>
          <a:lstStyle/>
          <a:p>
            <a:fld id="{62BE09DC-E2FE-480F-A631-C0BA40082CCC}" type="slidenum">
              <a:rPr lang="de-DE" smtClean="0"/>
              <a:t>16</a:t>
            </a:fld>
            <a:endParaRPr lang="de-DE"/>
          </a:p>
        </p:txBody>
      </p:sp>
    </p:spTree>
    <p:extLst>
      <p:ext uri="{BB962C8B-B14F-4D97-AF65-F5344CB8AC3E}">
        <p14:creationId xmlns:p14="http://schemas.microsoft.com/office/powerpoint/2010/main" val="2517156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Die „</a:t>
            </a:r>
            <a:r>
              <a:rPr lang="de-DE" dirty="0" err="1"/>
              <a:t>rule</a:t>
            </a:r>
            <a:r>
              <a:rPr lang="de-DE" dirty="0"/>
              <a:t> </a:t>
            </a:r>
            <a:r>
              <a:rPr lang="de-DE" dirty="0" err="1"/>
              <a:t>of</a:t>
            </a:r>
            <a:r>
              <a:rPr lang="de-DE" dirty="0"/>
              <a:t> </a:t>
            </a:r>
            <a:r>
              <a:rPr lang="de-DE" dirty="0" err="1"/>
              <a:t>three</a:t>
            </a:r>
            <a:r>
              <a:rPr lang="de-DE" dirty="0"/>
              <a:t>“ besagt: „</a:t>
            </a:r>
            <a:r>
              <a:rPr lang="de-DE" sz="1200" dirty="0">
                <a:solidFill>
                  <a:schemeClr val="bg1"/>
                </a:solidFill>
              </a:rPr>
              <a:t>Wenn wir den </a:t>
            </a:r>
            <a:r>
              <a:rPr lang="de-DE" sz="1200" b="1" dirty="0" err="1">
                <a:solidFill>
                  <a:schemeClr val="bg1"/>
                </a:solidFill>
              </a:rPr>
              <a:t>Kopierkonstruktor</a:t>
            </a:r>
            <a:r>
              <a:rPr lang="de-DE" sz="1200" dirty="0">
                <a:solidFill>
                  <a:schemeClr val="bg1"/>
                </a:solidFill>
              </a:rPr>
              <a:t>, den </a:t>
            </a:r>
            <a:r>
              <a:rPr lang="de-DE" sz="1200" b="1" dirty="0">
                <a:solidFill>
                  <a:schemeClr val="bg1"/>
                </a:solidFill>
              </a:rPr>
              <a:t>Zuweisungsoperator</a:t>
            </a:r>
            <a:r>
              <a:rPr lang="de-DE" sz="1200" dirty="0">
                <a:solidFill>
                  <a:schemeClr val="bg1"/>
                </a:solidFill>
              </a:rPr>
              <a:t> oder den </a:t>
            </a:r>
            <a:r>
              <a:rPr lang="de-DE" sz="1200" b="1" dirty="0">
                <a:solidFill>
                  <a:schemeClr val="bg1"/>
                </a:solidFill>
              </a:rPr>
              <a:t>Destruktor</a:t>
            </a:r>
            <a:r>
              <a:rPr lang="de-DE" sz="1200" dirty="0">
                <a:solidFill>
                  <a:schemeClr val="bg1"/>
                </a:solidFill>
              </a:rPr>
              <a:t> einer Klasse explizit deklarieren oder löschen, dann sollten wir </a:t>
            </a:r>
            <a:r>
              <a:rPr lang="de-DE" sz="1200" i="1" dirty="0">
                <a:solidFill>
                  <a:schemeClr val="bg1">
                    <a:lumMod val="75000"/>
                  </a:schemeClr>
                </a:solidFill>
              </a:rPr>
              <a:t>(fast immer)</a:t>
            </a:r>
            <a:r>
              <a:rPr lang="de-DE" sz="1200" dirty="0">
                <a:solidFill>
                  <a:schemeClr val="bg1"/>
                </a:solidFill>
              </a:rPr>
              <a:t> alle drei deklarieren oder löschen.“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In unserem Code haben wir den Destruktor explizit definiert (und damit auch deklariert), aber nicht die Kopieroperationen. Damit haben wir die </a:t>
            </a:r>
            <a:r>
              <a:rPr lang="de-DE" sz="1200" dirty="0" err="1">
                <a:solidFill>
                  <a:schemeClr val="bg1"/>
                </a:solidFill>
              </a:rPr>
              <a:t>rule</a:t>
            </a:r>
            <a:r>
              <a:rPr lang="de-DE" sz="1200" dirty="0">
                <a:solidFill>
                  <a:schemeClr val="bg1"/>
                </a:solidFill>
              </a:rPr>
              <a:t> </a:t>
            </a:r>
            <a:r>
              <a:rPr lang="de-DE" sz="1200" dirty="0" err="1">
                <a:solidFill>
                  <a:schemeClr val="bg1"/>
                </a:solidFill>
              </a:rPr>
              <a:t>of</a:t>
            </a:r>
            <a:r>
              <a:rPr lang="de-DE" sz="1200" dirty="0">
                <a:solidFill>
                  <a:schemeClr val="bg1"/>
                </a:solidFill>
              </a:rPr>
              <a:t> </a:t>
            </a:r>
            <a:r>
              <a:rPr lang="de-DE" sz="1200" dirty="0" err="1">
                <a:solidFill>
                  <a:schemeClr val="bg1"/>
                </a:solidFill>
              </a:rPr>
              <a:t>three</a:t>
            </a:r>
            <a:r>
              <a:rPr lang="de-DE" sz="1200" dirty="0">
                <a:solidFill>
                  <a:schemeClr val="bg1"/>
                </a:solidFill>
              </a:rPr>
              <a:t> verletzt.</a:t>
            </a:r>
          </a:p>
        </p:txBody>
      </p:sp>
      <p:sp>
        <p:nvSpPr>
          <p:cNvPr id="4" name="Foliennummernplatzhalter 3"/>
          <p:cNvSpPr>
            <a:spLocks noGrp="1"/>
          </p:cNvSpPr>
          <p:nvPr>
            <p:ph type="sldNum" sz="quarter" idx="5"/>
          </p:nvPr>
        </p:nvSpPr>
        <p:spPr/>
        <p:txBody>
          <a:bodyPr/>
          <a:lstStyle/>
          <a:p>
            <a:fld id="{62BE09DC-E2FE-480F-A631-C0BA40082CCC}" type="slidenum">
              <a:rPr lang="de-DE" smtClean="0"/>
              <a:t>17</a:t>
            </a:fld>
            <a:endParaRPr lang="de-DE"/>
          </a:p>
        </p:txBody>
      </p:sp>
    </p:spTree>
    <p:extLst>
      <p:ext uri="{BB962C8B-B14F-4D97-AF65-F5344CB8AC3E}">
        <p14:creationId xmlns:p14="http://schemas.microsoft.com/office/powerpoint/2010/main" val="3265148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Da unser Mutex nicht kopierbar sein soll, sollten wir die Kopieroperationen einfach verbieten.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Die </a:t>
            </a:r>
            <a:r>
              <a:rPr lang="de-DE" sz="1200" dirty="0" err="1">
                <a:solidFill>
                  <a:schemeClr val="bg1"/>
                </a:solidFill>
              </a:rPr>
              <a:t>main</a:t>
            </a:r>
            <a:r>
              <a:rPr lang="de-DE" sz="1200" dirty="0">
                <a:solidFill>
                  <a:schemeClr val="bg1"/>
                </a:solidFill>
              </a:rPr>
              <a:t>()-Funktion, die wir eben gesehen haben, führt nun zu einem Fehler beim Kompilieren. Der Compiler schützt uns also vor der falschen Benutzung der Klasse.</a:t>
            </a:r>
          </a:p>
        </p:txBody>
      </p:sp>
      <p:sp>
        <p:nvSpPr>
          <p:cNvPr id="4" name="Foliennummernplatzhalter 3"/>
          <p:cNvSpPr>
            <a:spLocks noGrp="1"/>
          </p:cNvSpPr>
          <p:nvPr>
            <p:ph type="sldNum" sz="quarter" idx="5"/>
          </p:nvPr>
        </p:nvSpPr>
        <p:spPr/>
        <p:txBody>
          <a:bodyPr/>
          <a:lstStyle/>
          <a:p>
            <a:fld id="{62BE09DC-E2FE-480F-A631-C0BA40082CCC}" type="slidenum">
              <a:rPr lang="de-DE" smtClean="0"/>
              <a:t>18</a:t>
            </a:fld>
            <a:endParaRPr lang="de-DE"/>
          </a:p>
        </p:txBody>
      </p:sp>
    </p:spTree>
    <p:extLst>
      <p:ext uri="{BB962C8B-B14F-4D97-AF65-F5344CB8AC3E}">
        <p14:creationId xmlns:p14="http://schemas.microsoft.com/office/powerpoint/2010/main" val="215264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Haben wir jetzt alle Probleme gelöst? Leider nein.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Das größte Feature, das C++ bei seiner Einführung mit sich gebracht hat, ist die objektorientierte Programmierung. Ein wesentlicher Bestandteil davon ist das Konzept der Vererbung. Unsere Mutex-Klasse kann jedoch zu Problemen führen, wenn wir von ihr erben.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Im gezeigten Code erbt die Klasse „</a:t>
            </a:r>
            <a:r>
              <a:rPr lang="de-DE" sz="1200" dirty="0" err="1">
                <a:solidFill>
                  <a:schemeClr val="bg1"/>
                </a:solidFill>
              </a:rPr>
              <a:t>ChildMutex</a:t>
            </a:r>
            <a:r>
              <a:rPr lang="de-DE" sz="1200" dirty="0">
                <a:solidFill>
                  <a:schemeClr val="bg1"/>
                </a:solidFill>
              </a:rPr>
              <a:t>“ von unserer Klasse „Mutex“ und implementiert einen eigenen Destruktor, der zusätzliche Aufräumarbeiten erledigt. In der </a:t>
            </a:r>
            <a:r>
              <a:rPr lang="de-DE" sz="1200" dirty="0" err="1">
                <a:solidFill>
                  <a:schemeClr val="bg1"/>
                </a:solidFill>
              </a:rPr>
              <a:t>main</a:t>
            </a:r>
            <a:r>
              <a:rPr lang="de-DE" sz="1200" dirty="0">
                <a:solidFill>
                  <a:schemeClr val="bg1"/>
                </a:solidFill>
              </a:rPr>
              <a:t>()-Funktion wird ein </a:t>
            </a:r>
            <a:r>
              <a:rPr lang="de-DE" sz="1200" dirty="0" err="1">
                <a:solidFill>
                  <a:schemeClr val="bg1"/>
                </a:solidFill>
              </a:rPr>
              <a:t>ChildMutex</a:t>
            </a:r>
            <a:r>
              <a:rPr lang="de-DE" sz="1200" dirty="0">
                <a:solidFill>
                  <a:schemeClr val="bg1"/>
                </a:solidFill>
              </a:rPr>
              <a:t>-Objekt über einen Mutex-Zeiger gelöscht. Da der Datentyp „Mutex Pointer“ ist, ruft der Compiler lediglich den Destruktor der Mutex-Klasse auf, nicht den Destruktor der </a:t>
            </a:r>
            <a:r>
              <a:rPr lang="de-DE" sz="1200" dirty="0" err="1">
                <a:solidFill>
                  <a:schemeClr val="bg1"/>
                </a:solidFill>
              </a:rPr>
              <a:t>ChildMutex</a:t>
            </a:r>
            <a:r>
              <a:rPr lang="de-DE" sz="1200" dirty="0">
                <a:solidFill>
                  <a:schemeClr val="bg1"/>
                </a:solidFill>
              </a:rPr>
              <a:t>-Klasse.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Das Problem lässt sich auf zwei verschiedene Arten lösen: Entweder wir verbieten es, von der Klasse zu erben, oder wir deklarieren den Destruktor der Elternklasse als virtuell.</a:t>
            </a:r>
          </a:p>
        </p:txBody>
      </p:sp>
      <p:sp>
        <p:nvSpPr>
          <p:cNvPr id="4" name="Foliennummernplatzhalter 3"/>
          <p:cNvSpPr>
            <a:spLocks noGrp="1"/>
          </p:cNvSpPr>
          <p:nvPr>
            <p:ph type="sldNum" sz="quarter" idx="5"/>
          </p:nvPr>
        </p:nvSpPr>
        <p:spPr/>
        <p:txBody>
          <a:bodyPr/>
          <a:lstStyle/>
          <a:p>
            <a:fld id="{62BE09DC-E2FE-480F-A631-C0BA40082CCC}" type="slidenum">
              <a:rPr lang="de-DE" smtClean="0"/>
              <a:t>19</a:t>
            </a:fld>
            <a:endParaRPr lang="de-DE"/>
          </a:p>
        </p:txBody>
      </p:sp>
    </p:spTree>
    <p:extLst>
      <p:ext uri="{BB962C8B-B14F-4D97-AF65-F5344CB8AC3E}">
        <p14:creationId xmlns:p14="http://schemas.microsoft.com/office/powerpoint/2010/main" val="3869305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Wir entscheiden uns in diesem Fall dafür, die Vererbung zu verbieten. Dazu nutzen wir das „final“-Keyword.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Als allgemeine Faustregel halten wir fest: „Eine Klasse sollte entweder als „final“ definiert werden oder einen virtuellen Destruktor haben.“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Haben wir jetzt alle Probleme gelöst? Ja, haben wir! Aber unsere Mutex-Klasse ist nun sehr eingeschränkt.</a:t>
            </a:r>
          </a:p>
        </p:txBody>
      </p:sp>
      <p:sp>
        <p:nvSpPr>
          <p:cNvPr id="4" name="Foliennummernplatzhalter 3"/>
          <p:cNvSpPr>
            <a:spLocks noGrp="1"/>
          </p:cNvSpPr>
          <p:nvPr>
            <p:ph type="sldNum" sz="quarter" idx="5"/>
          </p:nvPr>
        </p:nvSpPr>
        <p:spPr/>
        <p:txBody>
          <a:bodyPr/>
          <a:lstStyle/>
          <a:p>
            <a:fld id="{62BE09DC-E2FE-480F-A631-C0BA40082CCC}" type="slidenum">
              <a:rPr lang="de-DE" smtClean="0"/>
              <a:t>20</a:t>
            </a:fld>
            <a:endParaRPr lang="de-DE"/>
          </a:p>
        </p:txBody>
      </p:sp>
    </p:spTree>
    <p:extLst>
      <p:ext uri="{BB962C8B-B14F-4D97-AF65-F5344CB8AC3E}">
        <p14:creationId xmlns:p14="http://schemas.microsoft.com/office/powerpoint/2010/main" val="3084510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Dieser einfach wirkende Code funktioniert nicht. Die Funktion „</a:t>
            </a:r>
            <a:r>
              <a:rPr lang="de-DE" sz="1200" dirty="0" err="1">
                <a:solidFill>
                  <a:schemeClr val="bg1"/>
                </a:solidFill>
              </a:rPr>
              <a:t>create_mutex</a:t>
            </a:r>
            <a:r>
              <a:rPr lang="de-DE" sz="1200" dirty="0">
                <a:solidFill>
                  <a:schemeClr val="bg1"/>
                </a:solidFill>
              </a:rPr>
              <a:t>()“ müsste das Mutex-Objekt kopieren können, um es zurückzugeben. Da das Kopieren nicht erlaubt ist, lässt sich der Code so nicht kompilieren.</a:t>
            </a:r>
          </a:p>
        </p:txBody>
      </p:sp>
      <p:sp>
        <p:nvSpPr>
          <p:cNvPr id="4" name="Foliennummernplatzhalter 3"/>
          <p:cNvSpPr>
            <a:spLocks noGrp="1"/>
          </p:cNvSpPr>
          <p:nvPr>
            <p:ph type="sldNum" sz="quarter" idx="5"/>
          </p:nvPr>
        </p:nvSpPr>
        <p:spPr/>
        <p:txBody>
          <a:bodyPr/>
          <a:lstStyle/>
          <a:p>
            <a:fld id="{62BE09DC-E2FE-480F-A631-C0BA40082CCC}" type="slidenum">
              <a:rPr lang="de-DE" smtClean="0"/>
              <a:t>21</a:t>
            </a:fld>
            <a:endParaRPr lang="de-DE"/>
          </a:p>
        </p:txBody>
      </p:sp>
    </p:spTree>
    <p:extLst>
      <p:ext uri="{BB962C8B-B14F-4D97-AF65-F5344CB8AC3E}">
        <p14:creationId xmlns:p14="http://schemas.microsoft.com/office/powerpoint/2010/main" val="378239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Ressourcen können gewisse Eigenschaften haben bzw. Einschränkungen unterliegen:</a:t>
            </a:r>
          </a:p>
          <a:p>
            <a:endParaRPr lang="de-DE" dirty="0"/>
          </a:p>
          <a:p>
            <a:r>
              <a:rPr lang="de-DE" dirty="0"/>
              <a:t>Manche Ressourcen sind z. B. kopierbar, andere nicht. Manche Ressourcen stehen nur in einer bestimmten Anzahl, evtl. nur einmalig, zur Verfügung. Es ist auch denkbar, dass es Ressourcen geben könnte, die nur einmal pro Thread zur Verfügung stehen könnten, ansonsten jedoch in unbegrenzter Anzahl.</a:t>
            </a:r>
          </a:p>
          <a:p>
            <a:endParaRPr lang="de-DE" dirty="0"/>
          </a:p>
        </p:txBody>
      </p:sp>
      <p:sp>
        <p:nvSpPr>
          <p:cNvPr id="4" name="Foliennummernplatzhalter 3"/>
          <p:cNvSpPr>
            <a:spLocks noGrp="1"/>
          </p:cNvSpPr>
          <p:nvPr>
            <p:ph type="sldNum" sz="quarter" idx="5"/>
          </p:nvPr>
        </p:nvSpPr>
        <p:spPr/>
        <p:txBody>
          <a:bodyPr/>
          <a:lstStyle/>
          <a:p>
            <a:fld id="{62BE09DC-E2FE-480F-A631-C0BA40082CCC}" type="slidenum">
              <a:rPr lang="de-DE" smtClean="0"/>
              <a:t>4</a:t>
            </a:fld>
            <a:endParaRPr lang="de-DE"/>
          </a:p>
        </p:txBody>
      </p:sp>
    </p:spTree>
    <p:extLst>
      <p:ext uri="{BB962C8B-B14F-4D97-AF65-F5344CB8AC3E}">
        <p14:creationId xmlns:p14="http://schemas.microsoft.com/office/powerpoint/2010/main" val="2331754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Ab C++11 unterstützt C++ sog. „</a:t>
            </a:r>
            <a:r>
              <a:rPr lang="de-DE" sz="1200" dirty="0" err="1">
                <a:solidFill>
                  <a:schemeClr val="bg1"/>
                </a:solidFill>
              </a:rPr>
              <a:t>move</a:t>
            </a:r>
            <a:r>
              <a:rPr lang="de-DE" sz="1200" dirty="0">
                <a:solidFill>
                  <a:schemeClr val="bg1"/>
                </a:solidFill>
              </a:rPr>
              <a:t> </a:t>
            </a:r>
            <a:r>
              <a:rPr lang="de-DE" sz="1200" dirty="0" err="1">
                <a:solidFill>
                  <a:schemeClr val="bg1"/>
                </a:solidFill>
              </a:rPr>
              <a:t>semantics</a:t>
            </a:r>
            <a:r>
              <a:rPr lang="de-DE" sz="1200" dirty="0">
                <a:solidFill>
                  <a:schemeClr val="bg1"/>
                </a:solidFill>
              </a:rPr>
              <a:t>“. Die Idee davon ist, dass man die „Eigentümerschaft“, also das Ownership von einer Stelle im Code an eine andere Stelle übertragen kann. Die Standardbibliothek bringt auch eine Funktion namens „</a:t>
            </a:r>
            <a:r>
              <a:rPr lang="de-DE" sz="1200" dirty="0" err="1">
                <a:solidFill>
                  <a:schemeClr val="bg1"/>
                </a:solidFill>
              </a:rPr>
              <a:t>std</a:t>
            </a:r>
            <a:r>
              <a:rPr lang="de-DE" sz="1200" dirty="0">
                <a:solidFill>
                  <a:schemeClr val="bg1"/>
                </a:solidFill>
              </a:rPr>
              <a:t>::</a:t>
            </a:r>
            <a:r>
              <a:rPr lang="de-DE" sz="1200" dirty="0" err="1">
                <a:solidFill>
                  <a:schemeClr val="bg1"/>
                </a:solidFill>
              </a:rPr>
              <a:t>move</a:t>
            </a:r>
            <a:r>
              <a:rPr lang="de-DE" sz="1200" dirty="0">
                <a:solidFill>
                  <a:schemeClr val="bg1"/>
                </a:solidFill>
              </a:rPr>
              <a:t>()“ mit. Diese könnte z. B. so implementiert sein.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Die Funktion sieht recht kompliziert aus. Aber das, was sie tut, ist kurz gesagt: Sie wandelt ein Objekt in eine </a:t>
            </a:r>
            <a:r>
              <a:rPr lang="de-DE" sz="1200" dirty="0" err="1">
                <a:solidFill>
                  <a:schemeClr val="bg1"/>
                </a:solidFill>
              </a:rPr>
              <a:t>rvalue</a:t>
            </a:r>
            <a:r>
              <a:rPr lang="de-DE" sz="1200" dirty="0">
                <a:solidFill>
                  <a:schemeClr val="bg1"/>
                </a:solidFill>
              </a:rPr>
              <a:t>-Referenz desselben Werts um – falls das möglich ist. Liegt eine </a:t>
            </a:r>
            <a:r>
              <a:rPr lang="de-DE" sz="1200" dirty="0" err="1">
                <a:solidFill>
                  <a:schemeClr val="bg1"/>
                </a:solidFill>
              </a:rPr>
              <a:t>rvalue</a:t>
            </a:r>
            <a:r>
              <a:rPr lang="de-DE" sz="1200" dirty="0">
                <a:solidFill>
                  <a:schemeClr val="bg1"/>
                </a:solidFill>
              </a:rPr>
              <a:t>-Referenz vor, dann wird das entsprechende Objekt so behandelt, als würde es sich um ein temporäres Objekt handeln.</a:t>
            </a:r>
          </a:p>
        </p:txBody>
      </p:sp>
      <p:sp>
        <p:nvSpPr>
          <p:cNvPr id="4" name="Foliennummernplatzhalter 3"/>
          <p:cNvSpPr>
            <a:spLocks noGrp="1"/>
          </p:cNvSpPr>
          <p:nvPr>
            <p:ph type="sldNum" sz="quarter" idx="5"/>
          </p:nvPr>
        </p:nvSpPr>
        <p:spPr/>
        <p:txBody>
          <a:bodyPr/>
          <a:lstStyle/>
          <a:p>
            <a:fld id="{62BE09DC-E2FE-480F-A631-C0BA40082CCC}" type="slidenum">
              <a:rPr lang="de-DE" smtClean="0"/>
              <a:t>22</a:t>
            </a:fld>
            <a:endParaRPr lang="de-DE"/>
          </a:p>
        </p:txBody>
      </p:sp>
    </p:spTree>
    <p:extLst>
      <p:ext uri="{BB962C8B-B14F-4D97-AF65-F5344CB8AC3E}">
        <p14:creationId xmlns:p14="http://schemas.microsoft.com/office/powerpoint/2010/main" val="2561649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dirty="0" err="1">
                <a:solidFill>
                  <a:schemeClr val="bg1"/>
                </a:solidFill>
              </a:rPr>
              <a:t>std</a:t>
            </a:r>
            <a:r>
              <a:rPr lang="de-DE" sz="1200" dirty="0">
                <a:solidFill>
                  <a:schemeClr val="bg1"/>
                </a:solidFill>
              </a:rPr>
              <a:t>::</a:t>
            </a:r>
            <a:r>
              <a:rPr lang="de-DE" sz="1200" dirty="0" err="1">
                <a:solidFill>
                  <a:schemeClr val="bg1"/>
                </a:solidFill>
              </a:rPr>
              <a:t>move</a:t>
            </a:r>
            <a:r>
              <a:rPr lang="de-DE" sz="1200" dirty="0">
                <a:solidFill>
                  <a:schemeClr val="bg1"/>
                </a:solidFill>
              </a:rPr>
              <a:t>() „bewegt“ ein Objekt nicht, sondern führt nur eine Typumwandlung durch (falls möglich).</a:t>
            </a:r>
          </a:p>
        </p:txBody>
      </p:sp>
      <p:sp>
        <p:nvSpPr>
          <p:cNvPr id="4" name="Foliennummernplatzhalter 3"/>
          <p:cNvSpPr>
            <a:spLocks noGrp="1"/>
          </p:cNvSpPr>
          <p:nvPr>
            <p:ph type="sldNum" sz="quarter" idx="5"/>
          </p:nvPr>
        </p:nvSpPr>
        <p:spPr/>
        <p:txBody>
          <a:bodyPr/>
          <a:lstStyle/>
          <a:p>
            <a:fld id="{62BE09DC-E2FE-480F-A631-C0BA40082CCC}" type="slidenum">
              <a:rPr lang="de-DE" smtClean="0"/>
              <a:t>23</a:t>
            </a:fld>
            <a:endParaRPr lang="de-DE"/>
          </a:p>
        </p:txBody>
      </p:sp>
    </p:spTree>
    <p:extLst>
      <p:ext uri="{BB962C8B-B14F-4D97-AF65-F5344CB8AC3E}">
        <p14:creationId xmlns:p14="http://schemas.microsoft.com/office/powerpoint/2010/main" val="1474447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chemeClr val="bg1"/>
                </a:solidFill>
              </a:rPr>
              <a:t>Bei unserem Code-Beispiel würde der Compiler sogar automatisch versuchen, das Objekt zu </a:t>
            </a:r>
            <a:r>
              <a:rPr lang="de-DE" sz="1200" dirty="0" err="1">
                <a:solidFill>
                  <a:schemeClr val="bg1"/>
                </a:solidFill>
              </a:rPr>
              <a:t>moven</a:t>
            </a:r>
            <a:r>
              <a:rPr lang="de-DE" sz="1200" dirty="0">
                <a:solidFill>
                  <a:schemeClr val="bg1"/>
                </a:solidFill>
              </a:rPr>
              <a:t> (aufgrund des „</a:t>
            </a:r>
            <a:r>
              <a:rPr lang="de-DE" sz="1200" dirty="0" err="1">
                <a:solidFill>
                  <a:schemeClr val="bg1"/>
                </a:solidFill>
              </a:rPr>
              <a:t>return“s</a:t>
            </a:r>
            <a:r>
              <a:rPr lang="de-DE" sz="1200" dirty="0">
                <a:solidFill>
                  <a:schemeClr val="bg1"/>
                </a:solidFill>
              </a:rPr>
              <a:t>). Das Problem ist aber, dass unser Datentyp das nicht unterstützt. Da wir die Kopieroperationen gelöscht haben, ist der Typ automatisch auch nicht mehr </a:t>
            </a:r>
            <a:r>
              <a:rPr lang="de-DE" sz="1200" dirty="0" err="1">
                <a:solidFill>
                  <a:schemeClr val="bg1"/>
                </a:solidFill>
              </a:rPr>
              <a:t>move</a:t>
            </a:r>
            <a:r>
              <a:rPr lang="de-DE" sz="1200" dirty="0">
                <a:solidFill>
                  <a:schemeClr val="bg1"/>
                </a:solidFill>
              </a:rPr>
              <a:t>-bar. Dieses Beispiel demonstriert, warum seit C++11 eigentlich nicht mehr die Rede von der „</a:t>
            </a:r>
            <a:r>
              <a:rPr lang="de-DE" sz="1200" dirty="0" err="1">
                <a:solidFill>
                  <a:schemeClr val="bg1"/>
                </a:solidFill>
              </a:rPr>
              <a:t>rule</a:t>
            </a:r>
            <a:r>
              <a:rPr lang="de-DE" sz="1200" dirty="0">
                <a:solidFill>
                  <a:schemeClr val="bg1"/>
                </a:solidFill>
              </a:rPr>
              <a:t> </a:t>
            </a:r>
            <a:r>
              <a:rPr lang="de-DE" sz="1200" dirty="0" err="1">
                <a:solidFill>
                  <a:schemeClr val="bg1"/>
                </a:solidFill>
              </a:rPr>
              <a:t>of</a:t>
            </a:r>
            <a:r>
              <a:rPr lang="de-DE" sz="1200" dirty="0">
                <a:solidFill>
                  <a:schemeClr val="bg1"/>
                </a:solidFill>
              </a:rPr>
              <a:t> </a:t>
            </a:r>
            <a:r>
              <a:rPr lang="de-DE" sz="1200" dirty="0" err="1">
                <a:solidFill>
                  <a:schemeClr val="bg1"/>
                </a:solidFill>
              </a:rPr>
              <a:t>three</a:t>
            </a:r>
            <a:r>
              <a:rPr lang="de-DE" sz="1200" dirty="0">
                <a:solidFill>
                  <a:schemeClr val="bg1"/>
                </a:solidFill>
              </a:rPr>
              <a:t>“ ist, sondern von der „</a:t>
            </a:r>
            <a:r>
              <a:rPr lang="de-DE" sz="1200" dirty="0" err="1">
                <a:solidFill>
                  <a:schemeClr val="bg1"/>
                </a:solidFill>
              </a:rPr>
              <a:t>rule</a:t>
            </a:r>
            <a:r>
              <a:rPr lang="de-DE" sz="1200" dirty="0">
                <a:solidFill>
                  <a:schemeClr val="bg1"/>
                </a:solidFill>
              </a:rPr>
              <a:t> </a:t>
            </a:r>
            <a:r>
              <a:rPr lang="de-DE" sz="1200" dirty="0" err="1">
                <a:solidFill>
                  <a:schemeClr val="bg1"/>
                </a:solidFill>
              </a:rPr>
              <a:t>of</a:t>
            </a:r>
            <a:r>
              <a:rPr lang="de-DE" sz="1200" dirty="0">
                <a:solidFill>
                  <a:schemeClr val="bg1"/>
                </a:solidFill>
              </a:rPr>
              <a:t> </a:t>
            </a:r>
            <a:r>
              <a:rPr lang="de-DE" sz="1200" dirty="0" err="1">
                <a:solidFill>
                  <a:schemeClr val="bg1"/>
                </a:solidFill>
              </a:rPr>
              <a:t>five</a:t>
            </a:r>
            <a:r>
              <a:rPr lang="de-DE" sz="1200" dirty="0">
                <a:solidFill>
                  <a:schemeClr val="bg1"/>
                </a:solidFill>
              </a:rPr>
              <a:t>“.</a:t>
            </a:r>
          </a:p>
        </p:txBody>
      </p:sp>
      <p:sp>
        <p:nvSpPr>
          <p:cNvPr id="4" name="Foliennummernplatzhalter 3"/>
          <p:cNvSpPr>
            <a:spLocks noGrp="1"/>
          </p:cNvSpPr>
          <p:nvPr>
            <p:ph type="sldNum" sz="quarter" idx="5"/>
          </p:nvPr>
        </p:nvSpPr>
        <p:spPr/>
        <p:txBody>
          <a:bodyPr/>
          <a:lstStyle/>
          <a:p>
            <a:fld id="{62BE09DC-E2FE-480F-A631-C0BA40082CCC}" type="slidenum">
              <a:rPr lang="de-DE" smtClean="0"/>
              <a:t>24</a:t>
            </a:fld>
            <a:endParaRPr lang="de-DE"/>
          </a:p>
        </p:txBody>
      </p:sp>
    </p:spTree>
    <p:extLst>
      <p:ext uri="{BB962C8B-B14F-4D97-AF65-F5344CB8AC3E}">
        <p14:creationId xmlns:p14="http://schemas.microsoft.com/office/powerpoint/2010/main" val="3739137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der </a:t>
            </a:r>
            <a:r>
              <a:rPr lang="de-DE" dirty="0" err="1"/>
              <a:t>rule</a:t>
            </a:r>
            <a:r>
              <a:rPr lang="de-DE" dirty="0"/>
              <a:t> </a:t>
            </a:r>
            <a:r>
              <a:rPr lang="de-DE" dirty="0" err="1"/>
              <a:t>of</a:t>
            </a:r>
            <a:r>
              <a:rPr lang="de-DE" dirty="0"/>
              <a:t> </a:t>
            </a:r>
            <a:r>
              <a:rPr lang="de-DE" dirty="0" err="1"/>
              <a:t>three</a:t>
            </a:r>
            <a:r>
              <a:rPr lang="de-DE" dirty="0"/>
              <a:t> galt: Wenn wir den </a:t>
            </a:r>
            <a:r>
              <a:rPr lang="de-DE" dirty="0" err="1"/>
              <a:t>Kopierkonstruktor</a:t>
            </a:r>
            <a:r>
              <a:rPr lang="de-DE" dirty="0"/>
              <a:t>, den Kopier-Zuweisungsoperator oder den Destruktor definieren oder explizit löschen, sollten wir alle drei definieren oder explizit löschen. Ab C++11 kommen der sog. Move-Konstruktor und der Move-Zuweisungsoperator dazu, daher „</a:t>
            </a:r>
            <a:r>
              <a:rPr lang="de-DE" dirty="0" err="1"/>
              <a:t>rule</a:t>
            </a:r>
            <a:r>
              <a:rPr lang="de-DE" dirty="0"/>
              <a:t> </a:t>
            </a:r>
            <a:r>
              <a:rPr lang="de-DE" dirty="0" err="1"/>
              <a:t>of</a:t>
            </a:r>
            <a:r>
              <a:rPr lang="de-DE" dirty="0"/>
              <a:t> </a:t>
            </a:r>
            <a:r>
              <a:rPr lang="de-DE" dirty="0" err="1"/>
              <a:t>five</a:t>
            </a:r>
            <a:r>
              <a:rPr lang="de-DE" dirty="0"/>
              <a:t>“.</a:t>
            </a:r>
          </a:p>
          <a:p>
            <a:endParaRPr lang="de-DE" dirty="0"/>
          </a:p>
          <a:p>
            <a:r>
              <a:rPr lang="de-DE" dirty="0"/>
              <a:t>Der Move-Konstruktor erlaubt uns, dem Compiler zu beschreiben, wie man ein Objekt aus einer </a:t>
            </a:r>
            <a:r>
              <a:rPr lang="de-DE" dirty="0" err="1"/>
              <a:t>rvalue</a:t>
            </a:r>
            <a:r>
              <a:rPr lang="de-DE" dirty="0"/>
              <a:t>-Referenz erstellen kann. Der Move-Zuweisungsoperator, oder auch </a:t>
            </a:r>
            <a:r>
              <a:rPr lang="de-DE" dirty="0" err="1"/>
              <a:t>move-assignment</a:t>
            </a:r>
            <a:r>
              <a:rPr lang="de-DE" dirty="0"/>
              <a:t> </a:t>
            </a:r>
            <a:r>
              <a:rPr lang="de-DE" dirty="0" err="1"/>
              <a:t>operator</a:t>
            </a:r>
            <a:r>
              <a:rPr lang="de-DE" dirty="0"/>
              <a:t> erlaubt uns, dem Compiler zu beschreiben, wie man eine Zuweisung vornehmen kann, wenn das Quellobjekt eine </a:t>
            </a:r>
            <a:r>
              <a:rPr lang="de-DE" dirty="0" err="1"/>
              <a:t>rvalue</a:t>
            </a:r>
            <a:r>
              <a:rPr lang="de-DE" dirty="0"/>
              <a:t>-Referenz ist.</a:t>
            </a:r>
          </a:p>
        </p:txBody>
      </p:sp>
      <p:sp>
        <p:nvSpPr>
          <p:cNvPr id="4" name="Foliennummernplatzhalter 3"/>
          <p:cNvSpPr>
            <a:spLocks noGrp="1"/>
          </p:cNvSpPr>
          <p:nvPr>
            <p:ph type="sldNum" sz="quarter" idx="5"/>
          </p:nvPr>
        </p:nvSpPr>
        <p:spPr/>
        <p:txBody>
          <a:bodyPr/>
          <a:lstStyle/>
          <a:p>
            <a:fld id="{62BE09DC-E2FE-480F-A631-C0BA40082CCC}" type="slidenum">
              <a:rPr lang="de-DE" smtClean="0"/>
              <a:t>25</a:t>
            </a:fld>
            <a:endParaRPr lang="de-DE"/>
          </a:p>
        </p:txBody>
      </p:sp>
    </p:spTree>
    <p:extLst>
      <p:ext uri="{BB962C8B-B14F-4D97-AF65-F5344CB8AC3E}">
        <p14:creationId xmlns:p14="http://schemas.microsoft.com/office/powerpoint/2010/main" val="1175347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 den Move-</a:t>
            </a:r>
            <a:r>
              <a:rPr lang="de-DE" dirty="0" err="1"/>
              <a:t>Semantics</a:t>
            </a:r>
            <a:r>
              <a:rPr lang="de-DE" dirty="0"/>
              <a:t> muss man etwas aufpassen: Wenn ein Objekt Move-</a:t>
            </a:r>
            <a:r>
              <a:rPr lang="de-DE" dirty="0" err="1"/>
              <a:t>Semantics</a:t>
            </a:r>
            <a:r>
              <a:rPr lang="de-DE" dirty="0"/>
              <a:t> unterstützen soll, muss es einen wohl definierten „</a:t>
            </a:r>
            <a:r>
              <a:rPr lang="de-DE" dirty="0" err="1"/>
              <a:t>moved</a:t>
            </a:r>
            <a:r>
              <a:rPr lang="de-DE" dirty="0"/>
              <a:t>-</a:t>
            </a:r>
            <a:r>
              <a:rPr lang="de-DE" dirty="0" err="1"/>
              <a:t>from</a:t>
            </a:r>
            <a:r>
              <a:rPr lang="de-DE" dirty="0"/>
              <a:t>“-Zustand unterstützen, also einen Zustand, den das Objekt einnimmt, nachdem „aus ihm heraus </a:t>
            </a:r>
            <a:r>
              <a:rPr lang="de-DE" dirty="0" err="1"/>
              <a:t>gemoved</a:t>
            </a:r>
            <a:r>
              <a:rPr lang="de-DE" dirty="0"/>
              <a:t>“ wurde. Die Grundidee der Move-</a:t>
            </a:r>
            <a:r>
              <a:rPr lang="de-DE" dirty="0" err="1"/>
              <a:t>Semantics</a:t>
            </a:r>
            <a:r>
              <a:rPr lang="de-DE" dirty="0"/>
              <a:t> ist es, das Ownership von einem Objekt auf ein anderes zu übertragen. Dabei bleibt ein Objekt zurück, das kein Ownership mehr hat. Deshalb muss dieser Zustand irgendwie darstellbar sein.</a:t>
            </a:r>
          </a:p>
          <a:p>
            <a:endParaRPr lang="de-DE" dirty="0"/>
          </a:p>
          <a:p>
            <a:r>
              <a:rPr lang="de-DE" dirty="0"/>
              <a:t>Oft kann man diesen Zustand sehr einfach darstellen, indem man z. B. mit </a:t>
            </a:r>
            <a:r>
              <a:rPr lang="de-DE" dirty="0" err="1"/>
              <a:t>std</a:t>
            </a:r>
            <a:r>
              <a:rPr lang="de-DE" dirty="0"/>
              <a:t>::optional oder </a:t>
            </a:r>
            <a:r>
              <a:rPr lang="de-DE" dirty="0" err="1"/>
              <a:t>std</a:t>
            </a:r>
            <a:r>
              <a:rPr lang="de-DE" dirty="0"/>
              <a:t>::</a:t>
            </a:r>
            <a:r>
              <a:rPr lang="de-DE" dirty="0" err="1"/>
              <a:t>unique_ptr</a:t>
            </a:r>
            <a:r>
              <a:rPr lang="de-DE" dirty="0"/>
              <a:t> arbeitet. Wir tauschen unseren Datentyp „</a:t>
            </a:r>
            <a:r>
              <a:rPr lang="de-DE" dirty="0" err="1"/>
              <a:t>pthread_mutex_t</a:t>
            </a:r>
            <a:r>
              <a:rPr lang="de-DE" dirty="0"/>
              <a:t>“ also aus durch ein „</a:t>
            </a:r>
            <a:r>
              <a:rPr lang="de-DE" dirty="0" err="1"/>
              <a:t>std</a:t>
            </a:r>
            <a:r>
              <a:rPr lang="de-DE" dirty="0"/>
              <a:t>::optional&lt;</a:t>
            </a:r>
            <a:r>
              <a:rPr lang="de-DE" dirty="0" err="1"/>
              <a:t>pthread_mutex_t</a:t>
            </a:r>
            <a:r>
              <a:rPr lang="de-DE" dirty="0"/>
              <a:t>&gt;“. Ein leeres optional soll bedeuten, dass diese Instanz „leer“ ist, also dass aus ihm heraus </a:t>
            </a:r>
            <a:r>
              <a:rPr lang="de-DE" dirty="0" err="1"/>
              <a:t>gemoved</a:t>
            </a:r>
            <a:r>
              <a:rPr lang="de-DE" dirty="0"/>
              <a:t> wurde.</a:t>
            </a:r>
          </a:p>
          <a:p>
            <a:endParaRPr lang="de-DE" dirty="0"/>
          </a:p>
          <a:p>
            <a:r>
              <a:rPr lang="de-DE" dirty="0"/>
              <a:t>Zugriffe auf den Wert ersetzen wir nun also durch aufrufe der „</a:t>
            </a:r>
            <a:r>
              <a:rPr lang="de-DE" dirty="0" err="1"/>
              <a:t>value</a:t>
            </a:r>
            <a:r>
              <a:rPr lang="de-DE" dirty="0"/>
              <a:t>()“-Funktion von </a:t>
            </a:r>
            <a:r>
              <a:rPr lang="de-DE" dirty="0" err="1"/>
              <a:t>std</a:t>
            </a:r>
            <a:r>
              <a:rPr lang="de-DE" dirty="0"/>
              <a:t>::optional. Im Destruktor geben wir die Ressource nur zurück, falls das </a:t>
            </a:r>
            <a:r>
              <a:rPr lang="de-DE" dirty="0" err="1"/>
              <a:t>std</a:t>
            </a:r>
            <a:r>
              <a:rPr lang="de-DE" dirty="0"/>
              <a:t>::optional nicht leer ist. Die Verwendung der „</a:t>
            </a:r>
            <a:r>
              <a:rPr lang="de-DE" dirty="0" err="1"/>
              <a:t>value</a:t>
            </a:r>
            <a:r>
              <a:rPr lang="de-DE" dirty="0"/>
              <a:t>()“-Funktion anstelle des </a:t>
            </a:r>
            <a:r>
              <a:rPr lang="de-DE" dirty="0" err="1"/>
              <a:t>Dereferenzierungsoperators</a:t>
            </a:r>
            <a:r>
              <a:rPr lang="de-DE" dirty="0"/>
              <a:t> vermeidet </a:t>
            </a:r>
            <a:r>
              <a:rPr lang="de-DE" dirty="0" err="1"/>
              <a:t>undefined</a:t>
            </a:r>
            <a:r>
              <a:rPr lang="de-DE" dirty="0"/>
              <a:t> </a:t>
            </a:r>
            <a:r>
              <a:rPr lang="de-DE" dirty="0" err="1"/>
              <a:t>behavior</a:t>
            </a:r>
            <a:r>
              <a:rPr lang="de-DE" dirty="0"/>
              <a:t>: Würden wir lock() oder </a:t>
            </a:r>
            <a:r>
              <a:rPr lang="de-DE" dirty="0" err="1"/>
              <a:t>unlock</a:t>
            </a:r>
            <a:r>
              <a:rPr lang="de-DE" dirty="0"/>
              <a:t>() aufrufen, obwohl das </a:t>
            </a:r>
            <a:r>
              <a:rPr lang="de-DE" dirty="0" err="1"/>
              <a:t>std</a:t>
            </a:r>
            <a:r>
              <a:rPr lang="de-DE" dirty="0"/>
              <a:t>::optional leer ist, wird eine </a:t>
            </a:r>
            <a:r>
              <a:rPr lang="de-DE" dirty="0" err="1"/>
              <a:t>Exception</a:t>
            </a:r>
            <a:r>
              <a:rPr lang="de-DE" dirty="0"/>
              <a:t> geworfen, wodurch das Verhalten definiert ist.</a:t>
            </a:r>
          </a:p>
          <a:p>
            <a:endParaRPr lang="de-DE" dirty="0"/>
          </a:p>
          <a:p>
            <a:r>
              <a:rPr lang="de-DE" dirty="0"/>
              <a:t>Als nächstes müssen wir unserer Klasse beibringen, wie die Move-Operationen funktionieren sollen.</a:t>
            </a:r>
          </a:p>
        </p:txBody>
      </p:sp>
      <p:sp>
        <p:nvSpPr>
          <p:cNvPr id="4" name="Foliennummernplatzhalter 3"/>
          <p:cNvSpPr>
            <a:spLocks noGrp="1"/>
          </p:cNvSpPr>
          <p:nvPr>
            <p:ph type="sldNum" sz="quarter" idx="5"/>
          </p:nvPr>
        </p:nvSpPr>
        <p:spPr/>
        <p:txBody>
          <a:bodyPr/>
          <a:lstStyle/>
          <a:p>
            <a:fld id="{62BE09DC-E2FE-480F-A631-C0BA40082CCC}" type="slidenum">
              <a:rPr lang="de-DE" smtClean="0"/>
              <a:t>26</a:t>
            </a:fld>
            <a:endParaRPr lang="de-DE"/>
          </a:p>
        </p:txBody>
      </p:sp>
    </p:spTree>
    <p:extLst>
      <p:ext uri="{BB962C8B-B14F-4D97-AF65-F5344CB8AC3E}">
        <p14:creationId xmlns:p14="http://schemas.microsoft.com/office/powerpoint/2010/main" val="2796398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Zunächst implementieren wir einen Move-Konstruktor. Dieser nimmt eine </a:t>
            </a:r>
            <a:r>
              <a:rPr lang="de-DE" dirty="0" err="1"/>
              <a:t>rvalue</a:t>
            </a:r>
            <a:r>
              <a:rPr lang="de-DE" dirty="0"/>
              <a:t>-Referenz auf einen Mutex entgegen und hat die Aufgabe, die von diesem Mutex verwaltete Ressource „in Besitz zu nehmen“. Dazu schnappen wir uns einfach das „</a:t>
            </a:r>
            <a:r>
              <a:rPr lang="de-DE" dirty="0" err="1"/>
              <a:t>m_mutex</a:t>
            </a:r>
            <a:r>
              <a:rPr lang="de-DE" dirty="0"/>
              <a:t>“-Member des anderen Objekts, speichern es in unserem Objekt und hinterlassen im anderen Objekt ein leeres </a:t>
            </a:r>
            <a:r>
              <a:rPr lang="de-DE" dirty="0" err="1"/>
              <a:t>std</a:t>
            </a:r>
            <a:r>
              <a:rPr lang="de-DE" dirty="0"/>
              <a:t>::optional, also </a:t>
            </a:r>
            <a:r>
              <a:rPr lang="de-DE" dirty="0" err="1"/>
              <a:t>std</a:t>
            </a:r>
            <a:r>
              <a:rPr lang="de-DE" dirty="0"/>
              <a:t>::</a:t>
            </a:r>
            <a:r>
              <a:rPr lang="de-DE" dirty="0" err="1"/>
              <a:t>nullopt</a:t>
            </a:r>
            <a:r>
              <a:rPr lang="de-DE" dirty="0"/>
              <a:t>. Das lässt sich mithilfe von </a:t>
            </a:r>
            <a:r>
              <a:rPr lang="de-DE" dirty="0" err="1"/>
              <a:t>std</a:t>
            </a:r>
            <a:r>
              <a:rPr lang="de-DE" dirty="0"/>
              <a:t>::</a:t>
            </a:r>
            <a:r>
              <a:rPr lang="de-DE" dirty="0" err="1"/>
              <a:t>exchange</a:t>
            </a:r>
            <a:r>
              <a:rPr lang="de-DE" dirty="0"/>
              <a:t> sehr kurz ausdrücken.</a:t>
            </a:r>
          </a:p>
          <a:p>
            <a:endParaRPr lang="de-DE" dirty="0"/>
          </a:p>
          <a:p>
            <a:r>
              <a:rPr lang="de-DE" dirty="0"/>
              <a:t>Wenn wir einen Move-Konstruktor implementieren, sollten wir auch den Move-Zuweisungsoperator implementieren. Prinzipiell hat dieser eine ähnliche Aufgabe: Er soll die Ressource eines anderen Mutex-Objekts in Besitz nehmen. Der Unterschied zum Move-Konstruktor: Es erfolgt eine Zuweisung in ein bereits bestehendes Mutex-Objekt hinein, also in „</a:t>
            </a:r>
            <a:r>
              <a:rPr lang="de-DE" dirty="0" err="1"/>
              <a:t>this</a:t>
            </a:r>
            <a:r>
              <a:rPr lang="de-DE" dirty="0"/>
              <a:t>“. Beim Konstruktor hingegen wird ein neues Objekt erzeugt.</a:t>
            </a:r>
          </a:p>
          <a:p>
            <a:endParaRPr lang="de-DE" dirty="0"/>
          </a:p>
          <a:p>
            <a:r>
              <a:rPr lang="de-DE" dirty="0"/>
              <a:t>Zunächst stellen wir sicher, dass beim Versuch, ein Objekt in sich selbst hinein zu </a:t>
            </a:r>
            <a:r>
              <a:rPr lang="de-DE" dirty="0" err="1"/>
              <a:t>moven</a:t>
            </a:r>
            <a:r>
              <a:rPr lang="de-DE" dirty="0"/>
              <a:t>, nichts passiert – schließlich ist das Objekt ja bereits Besitzer der Ressource. Anstelle des Adressoperators, also des kaufmännischen </a:t>
            </a:r>
            <a:r>
              <a:rPr lang="de-DE" dirty="0" err="1"/>
              <a:t>Unds</a:t>
            </a:r>
            <a:r>
              <a:rPr lang="de-DE" dirty="0"/>
              <a:t>, verwenden wir </a:t>
            </a:r>
            <a:r>
              <a:rPr lang="de-DE" dirty="0" err="1"/>
              <a:t>std</a:t>
            </a:r>
            <a:r>
              <a:rPr lang="de-DE" dirty="0"/>
              <a:t>::</a:t>
            </a:r>
            <a:r>
              <a:rPr lang="de-DE" dirty="0" err="1"/>
              <a:t>addressof</a:t>
            </a:r>
            <a:r>
              <a:rPr lang="de-DE" dirty="0"/>
              <a:t>. An dieser Stelle ergibt es keinen Unterschied, aber der Adressoperator kann zu Problemen führen, falls dieser für unsere Klasse überladen wäre.</a:t>
            </a:r>
          </a:p>
          <a:p>
            <a:endParaRPr lang="de-DE" dirty="0"/>
          </a:p>
          <a:p>
            <a:r>
              <a:rPr lang="de-DE" dirty="0"/>
              <a:t>Danach tauschen wir einfach die von uns verwaltete Ressource (oder möglicherweise das leere </a:t>
            </a:r>
            <a:r>
              <a:rPr lang="de-DE" dirty="0" err="1"/>
              <a:t>std</a:t>
            </a:r>
            <a:r>
              <a:rPr lang="de-DE" dirty="0"/>
              <a:t>::optional) mit dem Wert innerhalb der anderen Instanz. Für den Fall, dass das </a:t>
            </a:r>
            <a:r>
              <a:rPr lang="de-DE" dirty="0" err="1"/>
              <a:t>std</a:t>
            </a:r>
            <a:r>
              <a:rPr lang="de-DE" dirty="0"/>
              <a:t>::optional eine eigene </a:t>
            </a:r>
            <a:r>
              <a:rPr lang="de-DE" dirty="0" err="1"/>
              <a:t>swap</a:t>
            </a:r>
            <a:r>
              <a:rPr lang="de-DE" dirty="0"/>
              <a:t>-Implementierung mitbringt, wird diese durch argument-</a:t>
            </a:r>
            <a:r>
              <a:rPr lang="de-DE" dirty="0" err="1"/>
              <a:t>dependent</a:t>
            </a:r>
            <a:r>
              <a:rPr lang="de-DE" dirty="0"/>
              <a:t> </a:t>
            </a:r>
            <a:r>
              <a:rPr lang="de-DE" dirty="0" err="1"/>
              <a:t>lookup</a:t>
            </a:r>
            <a:r>
              <a:rPr lang="de-DE" dirty="0"/>
              <a:t> (kurz: ADL) gefunden. Falls nicht, wird aufgrund des „</a:t>
            </a:r>
            <a:r>
              <a:rPr lang="de-DE" dirty="0" err="1"/>
              <a:t>using“s</a:t>
            </a:r>
            <a:r>
              <a:rPr lang="de-DE" dirty="0"/>
              <a:t> automatisch </a:t>
            </a:r>
            <a:r>
              <a:rPr lang="de-DE" dirty="0" err="1"/>
              <a:t>std</a:t>
            </a:r>
            <a:r>
              <a:rPr lang="de-DE" dirty="0"/>
              <a:t>::</a:t>
            </a:r>
            <a:r>
              <a:rPr lang="de-DE" dirty="0" err="1"/>
              <a:t>swap</a:t>
            </a:r>
            <a:r>
              <a:rPr lang="de-DE" dirty="0"/>
              <a:t> benutzt.</a:t>
            </a:r>
          </a:p>
        </p:txBody>
      </p:sp>
      <p:sp>
        <p:nvSpPr>
          <p:cNvPr id="4" name="Foliennummernplatzhalter 3"/>
          <p:cNvSpPr>
            <a:spLocks noGrp="1"/>
          </p:cNvSpPr>
          <p:nvPr>
            <p:ph type="sldNum" sz="quarter" idx="5"/>
          </p:nvPr>
        </p:nvSpPr>
        <p:spPr/>
        <p:txBody>
          <a:bodyPr/>
          <a:lstStyle/>
          <a:p>
            <a:fld id="{62BE09DC-E2FE-480F-A631-C0BA40082CCC}" type="slidenum">
              <a:rPr lang="de-DE" smtClean="0"/>
              <a:t>27</a:t>
            </a:fld>
            <a:endParaRPr lang="de-DE"/>
          </a:p>
        </p:txBody>
      </p:sp>
    </p:spTree>
    <p:extLst>
      <p:ext uri="{BB962C8B-B14F-4D97-AF65-F5344CB8AC3E}">
        <p14:creationId xmlns:p14="http://schemas.microsoft.com/office/powerpoint/2010/main" val="2252850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Sind nun alle Probleme gelöst? Ja!</a:t>
            </a:r>
          </a:p>
          <a:p>
            <a:endParaRPr lang="de-DE" dirty="0"/>
          </a:p>
          <a:p>
            <a:r>
              <a:rPr lang="de-DE" dirty="0"/>
              <a:t>Mit der aktuellen Implementierung ist dieser Code hier z. B. gültig: Beim </a:t>
            </a:r>
            <a:r>
              <a:rPr lang="de-DE" dirty="0" err="1"/>
              <a:t>return</a:t>
            </a:r>
            <a:r>
              <a:rPr lang="de-DE" dirty="0"/>
              <a:t>-Statement in „</a:t>
            </a:r>
            <a:r>
              <a:rPr lang="de-DE" dirty="0" err="1"/>
              <a:t>create_mutex</a:t>
            </a:r>
            <a:r>
              <a:rPr lang="de-DE" dirty="0"/>
              <a:t>()“ wird das Objekt automatisch </a:t>
            </a:r>
            <a:r>
              <a:rPr lang="de-DE" dirty="0" err="1"/>
              <a:t>gemoved</a:t>
            </a:r>
            <a:r>
              <a:rPr lang="de-DE" dirty="0"/>
              <a:t>. In der „</a:t>
            </a:r>
            <a:r>
              <a:rPr lang="de-DE" dirty="0" err="1"/>
              <a:t>main</a:t>
            </a:r>
            <a:r>
              <a:rPr lang="de-DE" dirty="0"/>
              <a:t>()“-Funktion können wir explizit das Ownership von </a:t>
            </a:r>
            <a:r>
              <a:rPr lang="de-DE" dirty="0" err="1"/>
              <a:t>mutex</a:t>
            </a:r>
            <a:r>
              <a:rPr lang="de-DE" dirty="0"/>
              <a:t> auf mutex2 übertragen. Am Ende der „</a:t>
            </a:r>
            <a:r>
              <a:rPr lang="de-DE" dirty="0" err="1"/>
              <a:t>main</a:t>
            </a:r>
            <a:r>
              <a:rPr lang="de-DE" dirty="0"/>
              <a:t>()“-Funktion wird alles automatisch weggeräumt.</a:t>
            </a:r>
          </a:p>
        </p:txBody>
      </p:sp>
      <p:sp>
        <p:nvSpPr>
          <p:cNvPr id="4" name="Foliennummernplatzhalter 3"/>
          <p:cNvSpPr>
            <a:spLocks noGrp="1"/>
          </p:cNvSpPr>
          <p:nvPr>
            <p:ph type="sldNum" sz="quarter" idx="5"/>
          </p:nvPr>
        </p:nvSpPr>
        <p:spPr/>
        <p:txBody>
          <a:bodyPr/>
          <a:lstStyle/>
          <a:p>
            <a:fld id="{62BE09DC-E2FE-480F-A631-C0BA40082CCC}" type="slidenum">
              <a:rPr lang="de-DE" smtClean="0"/>
              <a:t>28</a:t>
            </a:fld>
            <a:endParaRPr lang="de-DE"/>
          </a:p>
        </p:txBody>
      </p:sp>
    </p:spTree>
    <p:extLst>
      <p:ext uri="{BB962C8B-B14F-4D97-AF65-F5344CB8AC3E}">
        <p14:creationId xmlns:p14="http://schemas.microsoft.com/office/powerpoint/2010/main" val="2911883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Was haben wir nun gelernt?</a:t>
            </a:r>
          </a:p>
          <a:p>
            <a:endParaRPr lang="de-DE" dirty="0"/>
          </a:p>
          <a:p>
            <a:r>
              <a:rPr lang="de-DE" dirty="0"/>
              <a:t>Wir haben gelernt, dass RAII </a:t>
            </a:r>
            <a:r>
              <a:rPr lang="de-DE" b="1" dirty="0"/>
              <a:t>DAS</a:t>
            </a:r>
            <a:r>
              <a:rPr lang="de-DE" b="0" dirty="0"/>
              <a:t> „Killer-Feature“ von C++ ist, um Ressourcensicherheit zu erreichen. Dank RAII läuft die gesamte Verwaltung von Ressourcen wohldefiniert und automatisch ab.</a:t>
            </a:r>
          </a:p>
          <a:p>
            <a:endParaRPr lang="de-DE" b="0" dirty="0"/>
          </a:p>
          <a:p>
            <a:r>
              <a:rPr lang="de-DE" b="0" dirty="0"/>
              <a:t>Wir haben außerdem die „</a:t>
            </a:r>
            <a:r>
              <a:rPr lang="de-DE" b="0" dirty="0" err="1"/>
              <a:t>rule</a:t>
            </a:r>
            <a:r>
              <a:rPr lang="de-DE" b="0" dirty="0"/>
              <a:t> </a:t>
            </a:r>
            <a:r>
              <a:rPr lang="de-DE" b="0" dirty="0" err="1"/>
              <a:t>of</a:t>
            </a:r>
            <a:r>
              <a:rPr lang="de-DE" b="0" dirty="0"/>
              <a:t> </a:t>
            </a:r>
            <a:r>
              <a:rPr lang="de-DE" b="0" dirty="0" err="1"/>
              <a:t>five</a:t>
            </a:r>
            <a:r>
              <a:rPr lang="de-DE" b="0" dirty="0"/>
              <a:t>“ kennengelernt und haben anhand unserer Beispielklasse gesehen, wie man sie befolgen kann.</a:t>
            </a:r>
          </a:p>
        </p:txBody>
      </p:sp>
      <p:sp>
        <p:nvSpPr>
          <p:cNvPr id="4" name="Foliennummernplatzhalter 3"/>
          <p:cNvSpPr>
            <a:spLocks noGrp="1"/>
          </p:cNvSpPr>
          <p:nvPr>
            <p:ph type="sldNum" sz="quarter" idx="5"/>
          </p:nvPr>
        </p:nvSpPr>
        <p:spPr/>
        <p:txBody>
          <a:bodyPr/>
          <a:lstStyle/>
          <a:p>
            <a:fld id="{62BE09DC-E2FE-480F-A631-C0BA40082CCC}" type="slidenum">
              <a:rPr lang="de-DE" smtClean="0"/>
              <a:t>29</a:t>
            </a:fld>
            <a:endParaRPr lang="de-DE"/>
          </a:p>
        </p:txBody>
      </p:sp>
    </p:spTree>
    <p:extLst>
      <p:ext uri="{BB962C8B-B14F-4D97-AF65-F5344CB8AC3E}">
        <p14:creationId xmlns:p14="http://schemas.microsoft.com/office/powerpoint/2010/main" val="25293381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0" dirty="0"/>
              <a:t>Aus dem, was wir gesehen haben, sollten wir mehrere Schlüsse ziehen:</a:t>
            </a:r>
          </a:p>
          <a:p>
            <a:endParaRPr lang="de-DE" b="0" dirty="0"/>
          </a:p>
          <a:p>
            <a:pPr marL="228600" indent="-228600">
              <a:buAutoNum type="arabicPeriod"/>
            </a:pPr>
            <a:r>
              <a:rPr lang="de-DE" b="0" dirty="0"/>
              <a:t>Wenn wir eine Ressource verwalten müssen, sollten wir mit RAII arbeiten und die „</a:t>
            </a:r>
            <a:r>
              <a:rPr lang="de-DE" b="0" dirty="0" err="1"/>
              <a:t>rule</a:t>
            </a:r>
            <a:r>
              <a:rPr lang="de-DE" b="0" dirty="0"/>
              <a:t> </a:t>
            </a:r>
            <a:r>
              <a:rPr lang="de-DE" b="0" dirty="0" err="1"/>
              <a:t>of</a:t>
            </a:r>
            <a:r>
              <a:rPr lang="de-DE" b="0" dirty="0"/>
              <a:t> </a:t>
            </a:r>
            <a:r>
              <a:rPr lang="de-DE" b="0" dirty="0" err="1"/>
              <a:t>five</a:t>
            </a:r>
            <a:r>
              <a:rPr lang="de-DE" b="0" dirty="0"/>
              <a:t>“ befolgen.</a:t>
            </a:r>
          </a:p>
          <a:p>
            <a:pPr marL="228600" indent="-228600">
              <a:buAutoNum type="arabicPeriod"/>
            </a:pPr>
            <a:r>
              <a:rPr lang="de-DE" b="0" dirty="0"/>
              <a:t>Eine Klasse sollte nie mehr als eine Ressource verwalten (Single-Responsibility-Prinzip).</a:t>
            </a:r>
          </a:p>
          <a:p>
            <a:pPr marL="228600" indent="-228600">
              <a:buAutoNum type="arabicPeriod"/>
            </a:pPr>
            <a:r>
              <a:rPr lang="de-DE" b="0" dirty="0"/>
              <a:t>Wenn eine Klasse keine Ressource verwaltet, sollte sie die „</a:t>
            </a:r>
            <a:r>
              <a:rPr lang="de-DE" b="0" dirty="0" err="1"/>
              <a:t>rule</a:t>
            </a:r>
            <a:r>
              <a:rPr lang="de-DE" b="0" dirty="0"/>
              <a:t> </a:t>
            </a:r>
            <a:r>
              <a:rPr lang="de-DE" b="0" dirty="0" err="1"/>
              <a:t>of</a:t>
            </a:r>
            <a:r>
              <a:rPr lang="de-DE" b="0" dirty="0"/>
              <a:t> </a:t>
            </a:r>
            <a:r>
              <a:rPr lang="de-DE" b="0" dirty="0" err="1"/>
              <a:t>zero</a:t>
            </a:r>
            <a:r>
              <a:rPr lang="de-DE" b="0" dirty="0"/>
              <a:t>“ befolgen. Diese Regel besagt, dass die Klasse </a:t>
            </a:r>
            <a:r>
              <a:rPr lang="de-DE" b="1" dirty="0"/>
              <a:t>keine</a:t>
            </a:r>
            <a:r>
              <a:rPr lang="de-DE" b="0" dirty="0"/>
              <a:t> der fünf </a:t>
            </a:r>
            <a:r>
              <a:rPr lang="de-DE" b="0" dirty="0" err="1"/>
              <a:t>special</a:t>
            </a:r>
            <a:r>
              <a:rPr lang="de-DE" b="0" dirty="0"/>
              <a:t> </a:t>
            </a:r>
            <a:r>
              <a:rPr lang="de-DE" b="0" dirty="0" err="1"/>
              <a:t>member</a:t>
            </a:r>
            <a:r>
              <a:rPr lang="de-DE" b="0" dirty="0"/>
              <a:t> </a:t>
            </a:r>
            <a:r>
              <a:rPr lang="de-DE" b="0" dirty="0" err="1"/>
              <a:t>functions</a:t>
            </a:r>
            <a:r>
              <a:rPr lang="de-DE" b="0" dirty="0"/>
              <a:t> aus der „</a:t>
            </a:r>
            <a:r>
              <a:rPr lang="de-DE" b="0" dirty="0" err="1"/>
              <a:t>rule</a:t>
            </a:r>
            <a:r>
              <a:rPr lang="de-DE" b="0" dirty="0"/>
              <a:t> </a:t>
            </a:r>
            <a:r>
              <a:rPr lang="de-DE" b="0" dirty="0" err="1"/>
              <a:t>of</a:t>
            </a:r>
            <a:r>
              <a:rPr lang="de-DE" b="0" dirty="0"/>
              <a:t> </a:t>
            </a:r>
            <a:r>
              <a:rPr lang="de-DE" b="0" dirty="0" err="1"/>
              <a:t>five</a:t>
            </a:r>
            <a:r>
              <a:rPr lang="de-DE" b="0" dirty="0"/>
              <a:t>“ implementieren sollte. „Gewöhnliche“ Konstruktoren sind allerdings absolut okay.</a:t>
            </a:r>
            <a:endParaRPr lang="de-DE" dirty="0"/>
          </a:p>
        </p:txBody>
      </p:sp>
      <p:sp>
        <p:nvSpPr>
          <p:cNvPr id="4" name="Foliennummernplatzhalter 3"/>
          <p:cNvSpPr>
            <a:spLocks noGrp="1"/>
          </p:cNvSpPr>
          <p:nvPr>
            <p:ph type="sldNum" sz="quarter" idx="5"/>
          </p:nvPr>
        </p:nvSpPr>
        <p:spPr/>
        <p:txBody>
          <a:bodyPr/>
          <a:lstStyle/>
          <a:p>
            <a:fld id="{62BE09DC-E2FE-480F-A631-C0BA40082CCC}" type="slidenum">
              <a:rPr lang="de-DE" smtClean="0"/>
              <a:t>30</a:t>
            </a:fld>
            <a:endParaRPr lang="de-DE"/>
          </a:p>
        </p:txBody>
      </p:sp>
    </p:spTree>
    <p:extLst>
      <p:ext uri="{BB962C8B-B14F-4D97-AF65-F5344CB8AC3E}">
        <p14:creationId xmlns:p14="http://schemas.microsoft.com/office/powerpoint/2010/main" val="1910927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Einige Aspekte haben wir nicht explizit besprochen: Was z. B., wenn eine Ressource besondere Anforderungen an die Implementierung stellt? Z. B. könnte es eine Ressource sein, die auf dem gesamten System nur einmalig zur Verfügung steht. Wir sind auch nicht auf den Fall eingegangen, dass mehrere Threads mit derselben Ressource arbeiten könnten.</a:t>
            </a:r>
          </a:p>
          <a:p>
            <a:endParaRPr lang="de-DE" dirty="0"/>
          </a:p>
          <a:p>
            <a:r>
              <a:rPr lang="de-DE" dirty="0"/>
              <a:t>Eng verknüpft ist die Ressourcenverwaltung auch mit der Idee, ungültige Zuständige nicht-repräsentierbar zu machen. (Beispiel: )Ein Mutex schützt den Zugriff auf eine bestimmte Variable? Warum dann nicht eine weitere Klasse schreiben, die die Variable und den Mutex gemeinsam kapselt und automatisch sicherstellt, dass Zugriffe auf die Variable nur möglich sind, während der Mutex gelockt ist?</a:t>
            </a:r>
          </a:p>
          <a:p>
            <a:endParaRPr lang="de-DE" dirty="0"/>
          </a:p>
          <a:p>
            <a:r>
              <a:rPr lang="de-DE" dirty="0"/>
              <a:t>Ein Nachteil an C++ ist es, dass wir nicht jede falsche Benutzung eines Datentyps unmöglich machen können. Wenn man sich genug Mühe gibt, kann man die meisten Dinge immer noch falsch benutzen. Unser Ziel sollte es sein, das jedoch möglichst schwer zu machen.</a:t>
            </a:r>
          </a:p>
        </p:txBody>
      </p:sp>
      <p:sp>
        <p:nvSpPr>
          <p:cNvPr id="4" name="Foliennummernplatzhalter 3"/>
          <p:cNvSpPr>
            <a:spLocks noGrp="1"/>
          </p:cNvSpPr>
          <p:nvPr>
            <p:ph type="sldNum" sz="quarter" idx="5"/>
          </p:nvPr>
        </p:nvSpPr>
        <p:spPr/>
        <p:txBody>
          <a:bodyPr/>
          <a:lstStyle/>
          <a:p>
            <a:fld id="{62BE09DC-E2FE-480F-A631-C0BA40082CCC}" type="slidenum">
              <a:rPr lang="de-DE" smtClean="0"/>
              <a:t>31</a:t>
            </a:fld>
            <a:endParaRPr lang="de-DE"/>
          </a:p>
        </p:txBody>
      </p:sp>
    </p:spTree>
    <p:extLst>
      <p:ext uri="{BB962C8B-B14F-4D97-AF65-F5344CB8AC3E}">
        <p14:creationId xmlns:p14="http://schemas.microsoft.com/office/powerpoint/2010/main" val="1508490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An manche Ressourcen werden besondere Nutzungsanforderungen gestellt, z. B. dass der Zugriff auf die jeweilige Ressource threadsicher sein muss oder dass Fehler auf eine besondere Art behandelt werden müssen, z. B. dass bei einem Fehler ein über das Internet verbundener Server über den Fehler informiert werden muss.</a:t>
            </a:r>
          </a:p>
        </p:txBody>
      </p:sp>
      <p:sp>
        <p:nvSpPr>
          <p:cNvPr id="4" name="Foliennummernplatzhalter 3"/>
          <p:cNvSpPr>
            <a:spLocks noGrp="1"/>
          </p:cNvSpPr>
          <p:nvPr>
            <p:ph type="sldNum" sz="quarter" idx="5"/>
          </p:nvPr>
        </p:nvSpPr>
        <p:spPr/>
        <p:txBody>
          <a:bodyPr/>
          <a:lstStyle/>
          <a:p>
            <a:fld id="{62BE09DC-E2FE-480F-A631-C0BA40082CCC}" type="slidenum">
              <a:rPr lang="de-DE" smtClean="0"/>
              <a:t>5</a:t>
            </a:fld>
            <a:endParaRPr lang="de-DE"/>
          </a:p>
        </p:txBody>
      </p:sp>
    </p:spTree>
    <p:extLst>
      <p:ext uri="{BB962C8B-B14F-4D97-AF65-F5344CB8AC3E}">
        <p14:creationId xmlns:p14="http://schemas.microsoft.com/office/powerpoint/2010/main" val="1569425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Beim Umgang mit Ressourcen können einige Probleme auftreten: Stellen wir uns z. B. eine Ressource vor, die in mehreren Schritten akquiriert bzw. initialisiert wird. Denkbar wäre ein Netzwerk-Socket, der im ersten Schritt vom Betriebssystem angefordert wird und im zweiten Schritt auf nicht-blockierenden Betrieb eingestellt werden soll. Hierbei ist es denkbar, dass der erste Schritt erfolgreich ist, der zweite jedoch nicht. Arbeiten wir dann mit dem Socket, befindet er sich aus unserer Sicht also in einem „halb-initialisierten“ Zustand, was zu unvorhergesehenem Verhalten führen kann.</a:t>
            </a:r>
          </a:p>
          <a:p>
            <a:endParaRPr lang="de-DE" dirty="0"/>
          </a:p>
          <a:p>
            <a:r>
              <a:rPr lang="de-DE" dirty="0"/>
              <a:t>Ein anderes Problem entsteht, wenn wir Ressourcen zwar akquirieren, jedoch nicht mehr freigeben. Man spricht dabei von einem sog. „</a:t>
            </a:r>
            <a:r>
              <a:rPr lang="de-DE" dirty="0" err="1"/>
              <a:t>resource</a:t>
            </a:r>
            <a:r>
              <a:rPr lang="de-DE" dirty="0"/>
              <a:t> leak“. Zwar gibt es Situationen, in denen ein solcher Leak unproblematisch ist, jedoch ist es aus meiner Sicht essenziell, </a:t>
            </a:r>
            <a:r>
              <a:rPr lang="de-DE" dirty="0" err="1"/>
              <a:t>resource</a:t>
            </a:r>
            <a:r>
              <a:rPr lang="de-DE" dirty="0"/>
              <a:t> </a:t>
            </a:r>
            <a:r>
              <a:rPr lang="de-DE" dirty="0" err="1"/>
              <a:t>leaks</a:t>
            </a:r>
            <a:r>
              <a:rPr lang="de-DE" dirty="0"/>
              <a:t> zu vermeiden, weil damit eine ganze Klasse an Fehlern verhindert werden kann. Nur in absoluten Ausnahmefällen sollte man davon abweichen.</a:t>
            </a:r>
          </a:p>
          <a:p>
            <a:endParaRPr lang="de-DE" dirty="0"/>
          </a:p>
          <a:p>
            <a:r>
              <a:rPr lang="de-DE" dirty="0"/>
              <a:t>Wenn man praktisch jederzeit die Möglichkeit hat, neue Ressourcen anzufordern und wieder freizugeben, kann man schnell den Überblick darüber verlieren, zu welchem Zeitpunkt im Programm eine Ressource gültig ist. Der Zugriff auf eine ungültige Ressource kann schwerwiegende Konsequenzen haben. Es ist also wichtig, sich über die Lebensdauer von Ressourcen im Klaren zu sein.</a:t>
            </a:r>
          </a:p>
          <a:p>
            <a:endParaRPr lang="de-DE" dirty="0"/>
          </a:p>
          <a:p>
            <a:r>
              <a:rPr lang="de-DE" dirty="0"/>
              <a:t>Eng damit verbunden sind Fehler, die damit zusammenhängen, dass nicht klar ist, welcher Programmteil für die Freigabe einer Ressource zuständig ist. Muss ich die Ressource „wegräumen“? Oder macht das eine andere Funktion? In einem solchen Fall ist also nicht klar, wer der Besitzer der Ressource ist. Das kann indirekt zu Leaks oder zu doppelten Freigaben führen.</a:t>
            </a:r>
          </a:p>
        </p:txBody>
      </p:sp>
      <p:sp>
        <p:nvSpPr>
          <p:cNvPr id="4" name="Foliennummernplatzhalter 3"/>
          <p:cNvSpPr>
            <a:spLocks noGrp="1"/>
          </p:cNvSpPr>
          <p:nvPr>
            <p:ph type="sldNum" sz="quarter" idx="5"/>
          </p:nvPr>
        </p:nvSpPr>
        <p:spPr/>
        <p:txBody>
          <a:bodyPr/>
          <a:lstStyle/>
          <a:p>
            <a:fld id="{62BE09DC-E2FE-480F-A631-C0BA40082CCC}" type="slidenum">
              <a:rPr lang="de-DE" smtClean="0"/>
              <a:t>6</a:t>
            </a:fld>
            <a:endParaRPr lang="de-DE"/>
          </a:p>
        </p:txBody>
      </p:sp>
    </p:spTree>
    <p:extLst>
      <p:ext uri="{BB962C8B-B14F-4D97-AF65-F5344CB8AC3E}">
        <p14:creationId xmlns:p14="http://schemas.microsoft.com/office/powerpoint/2010/main" val="3190209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Doch welche Folgen haben solche Fehler? </a:t>
            </a:r>
            <a:r>
              <a:rPr lang="de-DE" dirty="0" err="1"/>
              <a:t>Resource</a:t>
            </a:r>
            <a:r>
              <a:rPr lang="de-DE" dirty="0"/>
              <a:t> </a:t>
            </a:r>
            <a:r>
              <a:rPr lang="de-DE" dirty="0" err="1"/>
              <a:t>leaks</a:t>
            </a:r>
            <a:r>
              <a:rPr lang="de-DE" dirty="0"/>
              <a:t> beispielsweise können dazu führen, dass die Ressourcen eines Systems immer knapper werden. Das eigene Programm oder auch andere Prozesse können dann ggf. nicht mehr korrekt arbeiten, da sie auf die Ressourcen angewiesen sind. Oder aber das System wird durch die Ressourcenknappheit immer träger, was zu hohen Reaktionszeiten führen kann. Das kann so weit führen, dass das gesamte System nicht mehr reagiert, also im Prinzip ein selbst verursachter „</a:t>
            </a:r>
            <a:r>
              <a:rPr lang="de-DE" dirty="0" err="1"/>
              <a:t>denial</a:t>
            </a:r>
            <a:r>
              <a:rPr lang="de-DE" dirty="0"/>
              <a:t> </a:t>
            </a:r>
            <a:r>
              <a:rPr lang="de-DE" dirty="0" err="1"/>
              <a:t>of</a:t>
            </a:r>
            <a:r>
              <a:rPr lang="de-DE" dirty="0"/>
              <a:t> </a:t>
            </a:r>
            <a:r>
              <a:rPr lang="de-DE" dirty="0" err="1"/>
              <a:t>service</a:t>
            </a:r>
            <a:r>
              <a:rPr lang="de-DE" dirty="0"/>
              <a:t>“-Angriff.</a:t>
            </a:r>
          </a:p>
          <a:p>
            <a:endParaRPr lang="de-DE" dirty="0"/>
          </a:p>
          <a:p>
            <a:r>
              <a:rPr lang="de-DE" dirty="0"/>
              <a:t>Auch die anderen Arten von Fehlern können fatal sein: Greift man auf eine Ressource zu, die zu diesem Zeitpunkt nicht mehr gültig ist – das nennt man „</a:t>
            </a:r>
            <a:r>
              <a:rPr lang="de-DE" dirty="0" err="1"/>
              <a:t>use</a:t>
            </a:r>
            <a:r>
              <a:rPr lang="de-DE" dirty="0"/>
              <a:t> after </a:t>
            </a:r>
            <a:r>
              <a:rPr lang="de-DE" dirty="0" err="1"/>
              <a:t>free</a:t>
            </a:r>
            <a:r>
              <a:rPr lang="de-DE" dirty="0"/>
              <a:t>“ –, führt das oft zu undefiniertem Verhalten, wodurch es absoluter Zufall wird, ob das Programm noch tut, was es soll. Im besten Fall merkt man das sofort, weil das Programm abstürzt, aber im schlimmsten Fall verhält es sich augenscheinlich normal, bis es das </a:t>
            </a:r>
            <a:r>
              <a:rPr lang="de-DE" i="1" dirty="0"/>
              <a:t>irgendwann</a:t>
            </a:r>
            <a:r>
              <a:rPr lang="de-DE" dirty="0"/>
              <a:t> nicht mehr tut. Die Fehlersuche in einem solchen Fall kann sehr schwierig sein.</a:t>
            </a:r>
          </a:p>
          <a:p>
            <a:endParaRPr lang="de-DE" dirty="0"/>
          </a:p>
          <a:p>
            <a:r>
              <a:rPr lang="de-DE" dirty="0"/>
              <a:t>Ähnlich ist es, wenn Ressourcen doppelt freigegeben werden – das nennt man „double </a:t>
            </a:r>
            <a:r>
              <a:rPr lang="de-DE" dirty="0" err="1"/>
              <a:t>free</a:t>
            </a:r>
            <a:r>
              <a:rPr lang="de-DE" dirty="0"/>
              <a:t>“: Vielleicht wurde der Handle, über den wir auf die Ressource zugreifen, zwischenzeitlich bereits neu vergeben, sodass wir eine Ressource, die wir noch weiter benutzen möchten, versehentlich zu früh freigeben. Oder wir laufen erneut in undefiniertes Verhalten, weil wir versuchen, eine Ressource freizugeben, die gar nicht mehr existiert.</a:t>
            </a:r>
          </a:p>
        </p:txBody>
      </p:sp>
      <p:sp>
        <p:nvSpPr>
          <p:cNvPr id="4" name="Foliennummernplatzhalter 3"/>
          <p:cNvSpPr>
            <a:spLocks noGrp="1"/>
          </p:cNvSpPr>
          <p:nvPr>
            <p:ph type="sldNum" sz="quarter" idx="5"/>
          </p:nvPr>
        </p:nvSpPr>
        <p:spPr/>
        <p:txBody>
          <a:bodyPr/>
          <a:lstStyle/>
          <a:p>
            <a:fld id="{62BE09DC-E2FE-480F-A631-C0BA40082CCC}" type="slidenum">
              <a:rPr lang="de-DE" smtClean="0"/>
              <a:t>7</a:t>
            </a:fld>
            <a:endParaRPr lang="de-DE"/>
          </a:p>
        </p:txBody>
      </p:sp>
    </p:spTree>
    <p:extLst>
      <p:ext uri="{BB962C8B-B14F-4D97-AF65-F5344CB8AC3E}">
        <p14:creationId xmlns:p14="http://schemas.microsoft.com/office/powerpoint/2010/main" val="437085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Zunächst schauen wir uns einmal an, wie Ressourcen in C verwaltet werden können. Als Beispiel betrachten wir als Ressource einen „Mutex“. Ein Mutex wird oft dazu genutzt, um zu verhindern, dass mehrere Threads gleichzeitig auf gemeinsam genutzten Speicher zugreifen. Für uns ist das hier erstmal nicht wichtig. Wichtig ist nur, dass der Mutex eine Ressource ist, die wir anfordern und wieder freigeben müssen.</a:t>
            </a:r>
          </a:p>
          <a:p>
            <a:endParaRPr lang="de-DE" dirty="0"/>
          </a:p>
          <a:p>
            <a:r>
              <a:rPr lang="de-DE" dirty="0"/>
              <a:t>Auf vielen Betriebssystemen steht der Header „</a:t>
            </a:r>
            <a:r>
              <a:rPr lang="de-DE" dirty="0" err="1"/>
              <a:t>pthread.h</a:t>
            </a:r>
            <a:r>
              <a:rPr lang="de-DE" dirty="0"/>
              <a:t>“ zur Verfügung, in dem die für uns relevanten Deklarationen zu finden sind. Die Funktion „</a:t>
            </a:r>
            <a:r>
              <a:rPr lang="de-DE" dirty="0" err="1"/>
              <a:t>pthread_mutex_init</a:t>
            </a:r>
            <a:r>
              <a:rPr lang="de-DE" dirty="0"/>
              <a:t>“ erzeugt einen Mutex. Wir übergeben einen Zeiger auf ein Objekt vom Typ „</a:t>
            </a:r>
            <a:r>
              <a:rPr lang="de-DE" dirty="0" err="1"/>
              <a:t>pthread_mutex_t</a:t>
            </a:r>
            <a:r>
              <a:rPr lang="de-DE" dirty="0"/>
              <a:t>“. In die entsprechende Variable wird im Erfolgsfall ein Handle gespeichert, über den wir mit dem Mutex interagieren können. Nach der Erzeugung können wir mit dem Mutex arbeiten. Wenn wir fertig sind, zerstören wir ihn wieder.</a:t>
            </a:r>
          </a:p>
          <a:p>
            <a:endParaRPr lang="de-DE" dirty="0"/>
          </a:p>
          <a:p>
            <a:r>
              <a:rPr lang="de-DE" dirty="0"/>
              <a:t>Wenn das Programm im hier markierten Bereich, z. B. aufgrund eines Fehlers, vorzeitig beendet wird, wird der Mutex nicht korrekt zerstört. Ob das ein Problem darstellt, hängt von der Art der Ressource und der Zielplattform ab. Es </a:t>
            </a:r>
            <a:r>
              <a:rPr lang="de-DE" i="1" dirty="0"/>
              <a:t>kann</a:t>
            </a:r>
            <a:r>
              <a:rPr lang="de-DE" i="0" dirty="0"/>
              <a:t> also unproblematisch sein, aber es kann auch zu Problemen führen.</a:t>
            </a:r>
            <a:endParaRPr lang="de-DE" dirty="0"/>
          </a:p>
        </p:txBody>
      </p:sp>
      <p:sp>
        <p:nvSpPr>
          <p:cNvPr id="4" name="Foliennummernplatzhalter 3"/>
          <p:cNvSpPr>
            <a:spLocks noGrp="1"/>
          </p:cNvSpPr>
          <p:nvPr>
            <p:ph type="sldNum" sz="quarter" idx="5"/>
          </p:nvPr>
        </p:nvSpPr>
        <p:spPr/>
        <p:txBody>
          <a:bodyPr/>
          <a:lstStyle/>
          <a:p>
            <a:fld id="{62BE09DC-E2FE-480F-A631-C0BA40082CCC}" type="slidenum">
              <a:rPr lang="de-DE" smtClean="0"/>
              <a:t>8</a:t>
            </a:fld>
            <a:endParaRPr lang="de-DE"/>
          </a:p>
        </p:txBody>
      </p:sp>
    </p:spTree>
    <p:extLst>
      <p:ext uri="{BB962C8B-B14F-4D97-AF65-F5344CB8AC3E}">
        <p14:creationId xmlns:p14="http://schemas.microsoft.com/office/powerpoint/2010/main" val="700463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C begegnet man diesem Problem oft mit „</a:t>
            </a:r>
            <a:r>
              <a:rPr lang="de-DE" dirty="0" err="1"/>
              <a:t>goto“s</a:t>
            </a:r>
            <a:r>
              <a:rPr lang="de-DE" dirty="0"/>
              <a:t> und entsprechenden Labels: Anstatt das Programm sofort zu beenden, wird gezielt der Code angesprungen, der die Ressourcen sauber wegräumt. Man kann sich vorstellen, dass das schnell unübersichtlich werden kann. Vor allem dann, wenn Ressourcen in mehreren Funktionen oder sogar in mehreren Threads gebraucht werden: Der Mutex ist ein klassisches Beispiel für eine Ressource, die über Thread-Grenzen hinweg genutzt wird. Wer ist dann für das Zerstören des Mutex zuständig? Der Hauptthread? Oder einer der anderen Threads? Was passiert, wenn auf einem der Threads ein Fehler auftritt? Muss der Fehler an den Hauptthread kommuniziert werden?</a:t>
            </a:r>
          </a:p>
          <a:p>
            <a:endParaRPr lang="de-DE" dirty="0"/>
          </a:p>
          <a:p>
            <a:r>
              <a:rPr lang="de-DE" dirty="0"/>
              <a:t>Man sieht also: Bei dieser Art der Ressourcenverwaltung ist nicht immer klar, wann eine Ressource gültig ist und wer sie wieder freigeben muss. Außerdem ist es sehr leicht, Fehler zu machen.</a:t>
            </a:r>
          </a:p>
        </p:txBody>
      </p:sp>
      <p:sp>
        <p:nvSpPr>
          <p:cNvPr id="4" name="Foliennummernplatzhalter 3"/>
          <p:cNvSpPr>
            <a:spLocks noGrp="1"/>
          </p:cNvSpPr>
          <p:nvPr>
            <p:ph type="sldNum" sz="quarter" idx="5"/>
          </p:nvPr>
        </p:nvSpPr>
        <p:spPr/>
        <p:txBody>
          <a:bodyPr/>
          <a:lstStyle/>
          <a:p>
            <a:fld id="{62BE09DC-E2FE-480F-A631-C0BA40082CCC}" type="slidenum">
              <a:rPr lang="de-DE" smtClean="0"/>
              <a:t>9</a:t>
            </a:fld>
            <a:endParaRPr lang="de-DE"/>
          </a:p>
        </p:txBody>
      </p:sp>
    </p:spTree>
    <p:extLst>
      <p:ext uri="{BB962C8B-B14F-4D97-AF65-F5344CB8AC3E}">
        <p14:creationId xmlns:p14="http://schemas.microsoft.com/office/powerpoint/2010/main" val="848637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wechseln wir zu C++ und wollen einmal schauen, wie wir es mit den erweiterten Möglichkeiten von C++ besser machen können. Zunächst wollen wir die verwaltete Ressource kapseln. Dafür nutzen wir ein </a:t>
            </a:r>
            <a:r>
              <a:rPr lang="de-DE" dirty="0" err="1"/>
              <a:t>Struct</a:t>
            </a:r>
            <a:r>
              <a:rPr lang="de-DE" dirty="0"/>
              <a:t> oder eine Klasse. Kapselung bedeutet, dass hierbei, dass Implementierungsdetails nach außen hin versteckt werden. Das hat mehrere Vorteile:</a:t>
            </a:r>
          </a:p>
          <a:p>
            <a:endParaRPr lang="de-DE" dirty="0"/>
          </a:p>
          <a:p>
            <a:r>
              <a:rPr lang="de-DE" dirty="0"/>
              <a:t>Eine Ressource ist für uns gedanklich ein „Ding“; eine „Sache“. Es ist ganz im Sinne der objektorientierten Programmierung, dass wir „Dinge“ mithilfe von Klassen modellieren.</a:t>
            </a:r>
          </a:p>
          <a:p>
            <a:r>
              <a:rPr lang="de-DE" dirty="0"/>
              <a:t>Durch die Verwendung einer Klasse können wir auch eine einheitliche Schnittstelle definieren, die für verschiedene Plattformen unterschiedlich implementiert ist. Auch die C++-Standardbibliothek nutzt diese Herangehensweise ausgiebig. Natürlich wäre eine ähnliche Vorgehensweise auch ohne die Verwendung von Klassen möglich, aber Klassen bieten hier eine elegantere Art der Abstraktion.</a:t>
            </a:r>
          </a:p>
          <a:p>
            <a:r>
              <a:rPr lang="de-DE" dirty="0"/>
              <a:t>Klassen in C++ bieten darüber hinaus Features, mit denen wir die Verwaltung von Ressourcen automatisieren können – mehr dazu gleich.</a:t>
            </a:r>
          </a:p>
        </p:txBody>
      </p:sp>
      <p:sp>
        <p:nvSpPr>
          <p:cNvPr id="4" name="Foliennummernplatzhalter 3"/>
          <p:cNvSpPr>
            <a:spLocks noGrp="1"/>
          </p:cNvSpPr>
          <p:nvPr>
            <p:ph type="sldNum" sz="quarter" idx="5"/>
          </p:nvPr>
        </p:nvSpPr>
        <p:spPr/>
        <p:txBody>
          <a:bodyPr/>
          <a:lstStyle/>
          <a:p>
            <a:fld id="{62BE09DC-E2FE-480F-A631-C0BA40082CCC}" type="slidenum">
              <a:rPr lang="de-DE" smtClean="0"/>
              <a:t>10</a:t>
            </a:fld>
            <a:endParaRPr lang="de-DE"/>
          </a:p>
        </p:txBody>
      </p:sp>
    </p:spTree>
    <p:extLst>
      <p:ext uri="{BB962C8B-B14F-4D97-AF65-F5344CB8AC3E}">
        <p14:creationId xmlns:p14="http://schemas.microsoft.com/office/powerpoint/2010/main" val="1264310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schreiben also eine „Mutex“-Klasse. Den Handle, den wir vom Betriebssystem bekommen, halten wir komplett privat.</a:t>
            </a:r>
          </a:p>
          <a:p>
            <a:endParaRPr lang="de-DE" dirty="0"/>
          </a:p>
          <a:p>
            <a:r>
              <a:rPr lang="de-DE" dirty="0"/>
              <a:t>Im Konstruktor der Klasse erzeugen wir den Mutex. Im Destruktor zerstören wir ihn. So können wir nicht vergessen, die Ressource wieder freizugeben. Das Paar aus Konstruktor und Destruktor repräsentieren also die Lebenszeit des Mutex. Dieses Muster ist eines der Kernfeatures von C++. Man nennt es „RAII“: „</a:t>
            </a:r>
            <a:r>
              <a:rPr lang="de-DE" dirty="0" err="1"/>
              <a:t>resource</a:t>
            </a:r>
            <a:r>
              <a:rPr lang="de-DE" dirty="0"/>
              <a:t> </a:t>
            </a:r>
            <a:r>
              <a:rPr lang="de-DE" dirty="0" err="1"/>
              <a:t>acquisition</a:t>
            </a:r>
            <a:r>
              <a:rPr lang="de-DE" dirty="0"/>
              <a:t> </a:t>
            </a:r>
            <a:r>
              <a:rPr lang="de-DE" dirty="0" err="1"/>
              <a:t>is</a:t>
            </a:r>
            <a:r>
              <a:rPr lang="de-DE" dirty="0"/>
              <a:t> </a:t>
            </a:r>
            <a:r>
              <a:rPr lang="de-DE" dirty="0" err="1"/>
              <a:t>initialization</a:t>
            </a:r>
            <a:r>
              <a:rPr lang="de-DE" dirty="0"/>
              <a:t>“.</a:t>
            </a:r>
          </a:p>
          <a:p>
            <a:endParaRPr lang="de-DE" dirty="0"/>
          </a:p>
          <a:p>
            <a:r>
              <a:rPr lang="de-DE" dirty="0"/>
              <a:t>Die Funktionalitäten, die uns der Mutex zur Verfügung stellt, bieten wir dann nach außen hin an. Dies tun wir in Form der „lock()“- und „</a:t>
            </a:r>
            <a:r>
              <a:rPr lang="de-DE" dirty="0" err="1"/>
              <a:t>unlock</a:t>
            </a:r>
            <a:r>
              <a:rPr lang="de-DE" dirty="0"/>
              <a:t>()“-Funktionen. Bei Benutzung der Klasse ist nun nicht mehr wichtig, ob es sich um einen POSIX-Mutex oder etwas ganz anderes handelt.</a:t>
            </a:r>
          </a:p>
        </p:txBody>
      </p:sp>
      <p:sp>
        <p:nvSpPr>
          <p:cNvPr id="4" name="Foliennummernplatzhalter 3"/>
          <p:cNvSpPr>
            <a:spLocks noGrp="1"/>
          </p:cNvSpPr>
          <p:nvPr>
            <p:ph type="sldNum" sz="quarter" idx="5"/>
          </p:nvPr>
        </p:nvSpPr>
        <p:spPr/>
        <p:txBody>
          <a:bodyPr/>
          <a:lstStyle/>
          <a:p>
            <a:fld id="{62BE09DC-E2FE-480F-A631-C0BA40082CCC}" type="slidenum">
              <a:rPr lang="de-DE" smtClean="0"/>
              <a:t>11</a:t>
            </a:fld>
            <a:endParaRPr lang="de-DE"/>
          </a:p>
        </p:txBody>
      </p:sp>
    </p:spTree>
    <p:extLst>
      <p:ext uri="{BB962C8B-B14F-4D97-AF65-F5344CB8AC3E}">
        <p14:creationId xmlns:p14="http://schemas.microsoft.com/office/powerpoint/2010/main" val="1432566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564C17-2F95-0C7C-8D7F-8CDA2F83F954}"/>
              </a:ext>
            </a:extLst>
          </p:cNvPr>
          <p:cNvSpPr>
            <a:spLocks noGrp="1"/>
          </p:cNvSpPr>
          <p:nvPr>
            <p:ph type="ctrTitle"/>
          </p:nvPr>
        </p:nvSpPr>
        <p:spPr>
          <a:xfrm>
            <a:off x="1524000" y="1122363"/>
            <a:ext cx="9144000" cy="2387600"/>
          </a:xfrm>
        </p:spPr>
        <p:txBody>
          <a:bodyPr anchor="b"/>
          <a:lstStyle>
            <a:lvl1pPr algn="ctr">
              <a:defRPr sz="6000"/>
            </a:lvl1pPr>
          </a:lstStyle>
          <a:p>
            <a:r>
              <a:rPr lang="de-DE" dirty="0"/>
              <a:t>Mastertitelformat bearbeiten</a:t>
            </a:r>
          </a:p>
        </p:txBody>
      </p:sp>
      <p:sp>
        <p:nvSpPr>
          <p:cNvPr id="3" name="Untertitel 2">
            <a:extLst>
              <a:ext uri="{FF2B5EF4-FFF2-40B4-BE49-F238E27FC236}">
                <a16:creationId xmlns:a16="http://schemas.microsoft.com/office/drawing/2014/main" id="{0B2CCE7B-5E9D-F8AE-236C-F3E1FEDC24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B75D4F1C-024B-B91F-FD2E-F475C989761B}"/>
              </a:ext>
            </a:extLst>
          </p:cNvPr>
          <p:cNvSpPr>
            <a:spLocks noGrp="1"/>
          </p:cNvSpPr>
          <p:nvPr>
            <p:ph type="dt" sz="half" idx="10"/>
          </p:nvPr>
        </p:nvSpPr>
        <p:spPr/>
        <p:txBody>
          <a:bodyPr/>
          <a:lstStyle/>
          <a:p>
            <a:fld id="{CF188F63-1E5F-45AC-A001-65DDEA6C5CCE}" type="datetime1">
              <a:rPr lang="de-DE" smtClean="0"/>
              <a:t>17.06.2024</a:t>
            </a:fld>
            <a:endParaRPr lang="de-DE"/>
          </a:p>
        </p:txBody>
      </p:sp>
      <p:sp>
        <p:nvSpPr>
          <p:cNvPr id="5" name="Fußzeilenplatzhalter 4">
            <a:extLst>
              <a:ext uri="{FF2B5EF4-FFF2-40B4-BE49-F238E27FC236}">
                <a16:creationId xmlns:a16="http://schemas.microsoft.com/office/drawing/2014/main" id="{2C29616D-D72C-BB78-8E93-06F7F8ABA55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4F666DC-46A3-7662-C6D7-A5F8646AB8AF}"/>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1320236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3BEA80-397B-CB1E-EEAB-DD900E757F62}"/>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9D0A8F2E-8F37-FD67-B664-C95007FA60B1}"/>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BC3E4CC-2B8A-1C49-AF8A-EF5C98FC7B6C}"/>
              </a:ext>
            </a:extLst>
          </p:cNvPr>
          <p:cNvSpPr>
            <a:spLocks noGrp="1"/>
          </p:cNvSpPr>
          <p:nvPr>
            <p:ph type="dt" sz="half" idx="10"/>
          </p:nvPr>
        </p:nvSpPr>
        <p:spPr/>
        <p:txBody>
          <a:bodyPr/>
          <a:lstStyle/>
          <a:p>
            <a:fld id="{F26F96DD-24BD-427E-8E4C-5B753BD76841}" type="datetime1">
              <a:rPr lang="de-DE" smtClean="0"/>
              <a:t>17.06.2024</a:t>
            </a:fld>
            <a:endParaRPr lang="de-DE"/>
          </a:p>
        </p:txBody>
      </p:sp>
      <p:sp>
        <p:nvSpPr>
          <p:cNvPr id="5" name="Fußzeilenplatzhalter 4">
            <a:extLst>
              <a:ext uri="{FF2B5EF4-FFF2-40B4-BE49-F238E27FC236}">
                <a16:creationId xmlns:a16="http://schemas.microsoft.com/office/drawing/2014/main" id="{CCC4BBDE-B1D6-B6BA-6AAB-19F1725635D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88A5F6F-A3BE-AE9E-34F0-BD44C42F6C0E}"/>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3285008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4B89CE6-BAE4-2131-C139-172DE8495074}"/>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7A733B94-DB1F-A186-DAEF-1B4ADB7F791D}"/>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961EC0F-D3F7-575F-83DE-6018C12C6C01}"/>
              </a:ext>
            </a:extLst>
          </p:cNvPr>
          <p:cNvSpPr>
            <a:spLocks noGrp="1"/>
          </p:cNvSpPr>
          <p:nvPr>
            <p:ph type="dt" sz="half" idx="10"/>
          </p:nvPr>
        </p:nvSpPr>
        <p:spPr/>
        <p:txBody>
          <a:bodyPr/>
          <a:lstStyle/>
          <a:p>
            <a:fld id="{D8859C51-921D-4A58-BA55-9DA2B6BDC0C8}" type="datetime1">
              <a:rPr lang="de-DE" smtClean="0"/>
              <a:t>17.06.2024</a:t>
            </a:fld>
            <a:endParaRPr lang="de-DE"/>
          </a:p>
        </p:txBody>
      </p:sp>
      <p:sp>
        <p:nvSpPr>
          <p:cNvPr id="5" name="Fußzeilenplatzhalter 4">
            <a:extLst>
              <a:ext uri="{FF2B5EF4-FFF2-40B4-BE49-F238E27FC236}">
                <a16:creationId xmlns:a16="http://schemas.microsoft.com/office/drawing/2014/main" id="{D0B7BBFB-BE18-4DC6-35DA-AF547AD4DED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F2533D5-7983-9BBA-F619-50B67BB9A66F}"/>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180954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83388C-F988-1C62-7D5A-B20619D0DFE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EC64BA14-0372-2BD6-A374-FA99C7EB209F}"/>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E707CB0-DDB5-4993-00DE-60CDF1BC2D25}"/>
              </a:ext>
            </a:extLst>
          </p:cNvPr>
          <p:cNvSpPr>
            <a:spLocks noGrp="1"/>
          </p:cNvSpPr>
          <p:nvPr>
            <p:ph type="dt" sz="half" idx="10"/>
          </p:nvPr>
        </p:nvSpPr>
        <p:spPr/>
        <p:txBody>
          <a:bodyPr/>
          <a:lstStyle/>
          <a:p>
            <a:fld id="{9D0574BD-591E-4D11-B818-839F23ED46E7}" type="datetime1">
              <a:rPr lang="de-DE" smtClean="0"/>
              <a:t>17.06.2024</a:t>
            </a:fld>
            <a:endParaRPr lang="de-DE"/>
          </a:p>
        </p:txBody>
      </p:sp>
      <p:sp>
        <p:nvSpPr>
          <p:cNvPr id="5" name="Fußzeilenplatzhalter 4">
            <a:extLst>
              <a:ext uri="{FF2B5EF4-FFF2-40B4-BE49-F238E27FC236}">
                <a16:creationId xmlns:a16="http://schemas.microsoft.com/office/drawing/2014/main" id="{F8CF7A44-6391-6DF9-8000-92FD3F57264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D960423-FC7F-4055-DDA9-7A65D705EE4C}"/>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3019775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EDACD2-0741-0387-0C7F-03D3FB8EF1B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60745D44-16C0-CE7D-F626-6B8C9CD88A6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BCC8C871-B85B-4690-FA8F-C658C67807C1}"/>
              </a:ext>
            </a:extLst>
          </p:cNvPr>
          <p:cNvSpPr>
            <a:spLocks noGrp="1"/>
          </p:cNvSpPr>
          <p:nvPr>
            <p:ph type="dt" sz="half" idx="10"/>
          </p:nvPr>
        </p:nvSpPr>
        <p:spPr/>
        <p:txBody>
          <a:bodyPr/>
          <a:lstStyle/>
          <a:p>
            <a:fld id="{02ADD78A-9911-411C-8775-01FE22237AFB}" type="datetime1">
              <a:rPr lang="de-DE" smtClean="0"/>
              <a:t>17.06.2024</a:t>
            </a:fld>
            <a:endParaRPr lang="de-DE"/>
          </a:p>
        </p:txBody>
      </p:sp>
      <p:sp>
        <p:nvSpPr>
          <p:cNvPr id="5" name="Fußzeilenplatzhalter 4">
            <a:extLst>
              <a:ext uri="{FF2B5EF4-FFF2-40B4-BE49-F238E27FC236}">
                <a16:creationId xmlns:a16="http://schemas.microsoft.com/office/drawing/2014/main" id="{7C4BF25E-E0C4-7736-0C59-63497449D52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CCD8512-B838-1F14-D50D-A48A85C3AC9C}"/>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64223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548042-C368-C0FE-8635-988EBC16469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1CAEEC5A-C76E-F34F-EDA0-648F2438B87E}"/>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BB3AF950-5475-4487-28A2-F0F3DB0622F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78C7952-1C05-C6F4-8BC1-32070E12D611}"/>
              </a:ext>
            </a:extLst>
          </p:cNvPr>
          <p:cNvSpPr>
            <a:spLocks noGrp="1"/>
          </p:cNvSpPr>
          <p:nvPr>
            <p:ph type="dt" sz="half" idx="10"/>
          </p:nvPr>
        </p:nvSpPr>
        <p:spPr/>
        <p:txBody>
          <a:bodyPr/>
          <a:lstStyle/>
          <a:p>
            <a:fld id="{50B0C24A-D445-4B0C-ADF5-1353508D9F25}" type="datetime1">
              <a:rPr lang="de-DE" smtClean="0"/>
              <a:t>17.06.2024</a:t>
            </a:fld>
            <a:endParaRPr lang="de-DE"/>
          </a:p>
        </p:txBody>
      </p:sp>
      <p:sp>
        <p:nvSpPr>
          <p:cNvPr id="6" name="Fußzeilenplatzhalter 5">
            <a:extLst>
              <a:ext uri="{FF2B5EF4-FFF2-40B4-BE49-F238E27FC236}">
                <a16:creationId xmlns:a16="http://schemas.microsoft.com/office/drawing/2014/main" id="{92F1EEA3-2A84-47F7-622A-4BFCF618AAA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AD0748FC-5CE3-066A-AB99-F2D620D1AC47}"/>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1737534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284740-5889-6E39-910A-8B300E57911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F7A63FB-65AD-0E35-7D16-5141CA010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924B8FE-2E22-0512-9D5C-D5FCB1047104}"/>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AA4BA24A-A319-78ED-2B2B-87FC540702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464CBE8-F358-6F21-9E0C-602038254759}"/>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2DC279F2-6B7A-655D-743C-127898D31A4E}"/>
              </a:ext>
            </a:extLst>
          </p:cNvPr>
          <p:cNvSpPr>
            <a:spLocks noGrp="1"/>
          </p:cNvSpPr>
          <p:nvPr>
            <p:ph type="dt" sz="half" idx="10"/>
          </p:nvPr>
        </p:nvSpPr>
        <p:spPr/>
        <p:txBody>
          <a:bodyPr/>
          <a:lstStyle/>
          <a:p>
            <a:fld id="{754F286F-9C1E-469E-9A1F-962CC9149EB5}" type="datetime1">
              <a:rPr lang="de-DE" smtClean="0"/>
              <a:t>17.06.2024</a:t>
            </a:fld>
            <a:endParaRPr lang="de-DE"/>
          </a:p>
        </p:txBody>
      </p:sp>
      <p:sp>
        <p:nvSpPr>
          <p:cNvPr id="8" name="Fußzeilenplatzhalter 7">
            <a:extLst>
              <a:ext uri="{FF2B5EF4-FFF2-40B4-BE49-F238E27FC236}">
                <a16:creationId xmlns:a16="http://schemas.microsoft.com/office/drawing/2014/main" id="{CC240A44-C47F-4BB7-08F4-0A3EA2976D4E}"/>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D970FFA7-243F-A5A1-22EF-8AFBE16478ED}"/>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3482953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FD924E-0F5B-F991-2A2C-56C5B2FFB113}"/>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2840733-D95C-8089-E800-3A9471943293}"/>
              </a:ext>
            </a:extLst>
          </p:cNvPr>
          <p:cNvSpPr>
            <a:spLocks noGrp="1"/>
          </p:cNvSpPr>
          <p:nvPr>
            <p:ph type="dt" sz="half" idx="10"/>
          </p:nvPr>
        </p:nvSpPr>
        <p:spPr/>
        <p:txBody>
          <a:bodyPr/>
          <a:lstStyle/>
          <a:p>
            <a:fld id="{7796B9D9-BC3B-4849-83A6-424832A5DF80}" type="datetime1">
              <a:rPr lang="de-DE" smtClean="0"/>
              <a:t>17.06.2024</a:t>
            </a:fld>
            <a:endParaRPr lang="de-DE"/>
          </a:p>
        </p:txBody>
      </p:sp>
      <p:sp>
        <p:nvSpPr>
          <p:cNvPr id="4" name="Fußzeilenplatzhalter 3">
            <a:extLst>
              <a:ext uri="{FF2B5EF4-FFF2-40B4-BE49-F238E27FC236}">
                <a16:creationId xmlns:a16="http://schemas.microsoft.com/office/drawing/2014/main" id="{002654BE-5152-6DC2-1F0E-ADA9ABFEA207}"/>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ED164195-E309-E8B1-3D59-3048A12AE09D}"/>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1587210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48610A6-C1A9-E76F-D4E8-203D03B12344}"/>
              </a:ext>
            </a:extLst>
          </p:cNvPr>
          <p:cNvSpPr>
            <a:spLocks noGrp="1"/>
          </p:cNvSpPr>
          <p:nvPr>
            <p:ph type="dt" sz="half" idx="10"/>
          </p:nvPr>
        </p:nvSpPr>
        <p:spPr/>
        <p:txBody>
          <a:bodyPr/>
          <a:lstStyle/>
          <a:p>
            <a:fld id="{B88BCC8C-88EA-4B24-8DE9-F2053197FDE7}" type="datetime1">
              <a:rPr lang="de-DE" smtClean="0"/>
              <a:t>17.06.2024</a:t>
            </a:fld>
            <a:endParaRPr lang="de-DE"/>
          </a:p>
        </p:txBody>
      </p:sp>
      <p:sp>
        <p:nvSpPr>
          <p:cNvPr id="3" name="Fußzeilenplatzhalter 2">
            <a:extLst>
              <a:ext uri="{FF2B5EF4-FFF2-40B4-BE49-F238E27FC236}">
                <a16:creationId xmlns:a16="http://schemas.microsoft.com/office/drawing/2014/main" id="{C21A8AA6-1EF7-6594-9BF3-B9FFFD7BFC2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F443C6A-866F-4F22-0C6B-44110091455A}"/>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3702971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A109601-6500-B65A-130E-225476229B9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B4CF6819-5368-1E73-1C5F-51436055EB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309F682C-45FD-1B61-4531-F61F50C8F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53C9E01-06DD-6327-F820-66F9857F80B3}"/>
              </a:ext>
            </a:extLst>
          </p:cNvPr>
          <p:cNvSpPr>
            <a:spLocks noGrp="1"/>
          </p:cNvSpPr>
          <p:nvPr>
            <p:ph type="dt" sz="half" idx="10"/>
          </p:nvPr>
        </p:nvSpPr>
        <p:spPr/>
        <p:txBody>
          <a:bodyPr/>
          <a:lstStyle/>
          <a:p>
            <a:fld id="{B13B0E65-A0AF-43FF-AEB6-D9312EE3165D}" type="datetime1">
              <a:rPr lang="de-DE" smtClean="0"/>
              <a:t>17.06.2024</a:t>
            </a:fld>
            <a:endParaRPr lang="de-DE"/>
          </a:p>
        </p:txBody>
      </p:sp>
      <p:sp>
        <p:nvSpPr>
          <p:cNvPr id="6" name="Fußzeilenplatzhalter 5">
            <a:extLst>
              <a:ext uri="{FF2B5EF4-FFF2-40B4-BE49-F238E27FC236}">
                <a16:creationId xmlns:a16="http://schemas.microsoft.com/office/drawing/2014/main" id="{4BCA5927-EBCE-C1BD-DD7E-17DB7C78BBB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80C7FC60-21C7-530C-B4A2-E44750D12703}"/>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1765516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8F06C4-2C3E-5B18-00FE-D0DD195D4D4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A6B4A437-EFA7-64E2-D2A6-2639F7BD38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EB8B40DA-3298-9542-EAEA-4C8C566741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16DB8E6-DBAC-B119-628A-D060241D3B87}"/>
              </a:ext>
            </a:extLst>
          </p:cNvPr>
          <p:cNvSpPr>
            <a:spLocks noGrp="1"/>
          </p:cNvSpPr>
          <p:nvPr>
            <p:ph type="dt" sz="half" idx="10"/>
          </p:nvPr>
        </p:nvSpPr>
        <p:spPr/>
        <p:txBody>
          <a:bodyPr/>
          <a:lstStyle/>
          <a:p>
            <a:fld id="{A4EDCBC5-DCD3-43E0-81A4-D43ADAEF32D2}" type="datetime1">
              <a:rPr lang="de-DE" smtClean="0"/>
              <a:t>17.06.2024</a:t>
            </a:fld>
            <a:endParaRPr lang="de-DE"/>
          </a:p>
        </p:txBody>
      </p:sp>
      <p:sp>
        <p:nvSpPr>
          <p:cNvPr id="6" name="Fußzeilenplatzhalter 5">
            <a:extLst>
              <a:ext uri="{FF2B5EF4-FFF2-40B4-BE49-F238E27FC236}">
                <a16:creationId xmlns:a16="http://schemas.microsoft.com/office/drawing/2014/main" id="{B4A90BD8-1931-5B8B-9458-BFF4B9AB06DE}"/>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D3D3991-1498-0D1D-CE0A-F32FEEC27C71}"/>
              </a:ext>
            </a:extLst>
          </p:cNvPr>
          <p:cNvSpPr>
            <a:spLocks noGrp="1"/>
          </p:cNvSpPr>
          <p:nvPr>
            <p:ph type="sldNum" sz="quarter" idx="12"/>
          </p:nvPr>
        </p:nvSpPr>
        <p:spPr/>
        <p:txBody>
          <a:bodyPr/>
          <a:lstStyle/>
          <a:p>
            <a:fld id="{341BA9BA-1825-4142-A607-D6115D7DBDCB}" type="slidenum">
              <a:rPr lang="de-DE" smtClean="0"/>
              <a:t>‹Nr.›</a:t>
            </a:fld>
            <a:endParaRPr lang="de-DE"/>
          </a:p>
        </p:txBody>
      </p:sp>
    </p:spTree>
    <p:extLst>
      <p:ext uri="{BB962C8B-B14F-4D97-AF65-F5344CB8AC3E}">
        <p14:creationId xmlns:p14="http://schemas.microsoft.com/office/powerpoint/2010/main" val="2693921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Grafik 6" descr="Abstrakte technische Verbindungen">
            <a:extLst>
              <a:ext uri="{FF2B5EF4-FFF2-40B4-BE49-F238E27FC236}">
                <a16:creationId xmlns:a16="http://schemas.microsoft.com/office/drawing/2014/main" id="{1270E2E9-738F-5945-273F-CBD67108AEA6}"/>
              </a:ext>
            </a:extLst>
          </p:cNvPr>
          <p:cNvPicPr>
            <a:picLocks noChangeAspect="1"/>
          </p:cNvPicPr>
          <p:nvPr userDrawn="1"/>
        </p:nvPicPr>
        <p:blipFill>
          <a:blip r:embed="rId13">
            <a:extLst>
              <a:ext uri="{BEBA8EAE-BF5A-486C-A8C5-ECC9F3942E4B}">
                <a14:imgProps xmlns:a14="http://schemas.microsoft.com/office/drawing/2010/main">
                  <a14:imgLayer r:embed="rId14">
                    <a14:imgEffect>
                      <a14:brightnessContrast bright="-74000"/>
                    </a14:imgEffect>
                  </a14:imgLayer>
                </a14:imgProps>
              </a:ex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2" name="Titelplatzhalter 1">
            <a:extLst>
              <a:ext uri="{FF2B5EF4-FFF2-40B4-BE49-F238E27FC236}">
                <a16:creationId xmlns:a16="http://schemas.microsoft.com/office/drawing/2014/main" id="{25AD9B93-C299-F81C-956E-DD58392F05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D3DC0684-3264-C9F0-464E-59294D7C81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99C5D74-F3DE-9129-DB8B-DEC2D6A4FC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6770310-EFC8-46BD-9A50-8D5596E20F69}" type="datetime1">
              <a:rPr lang="de-DE" smtClean="0"/>
              <a:t>17.06.2024</a:t>
            </a:fld>
            <a:endParaRPr lang="de-DE"/>
          </a:p>
        </p:txBody>
      </p:sp>
      <p:sp>
        <p:nvSpPr>
          <p:cNvPr id="5" name="Fußzeilenplatzhalter 4">
            <a:extLst>
              <a:ext uri="{FF2B5EF4-FFF2-40B4-BE49-F238E27FC236}">
                <a16:creationId xmlns:a16="http://schemas.microsoft.com/office/drawing/2014/main" id="{BB6142E0-97BA-8477-2573-203D4B3E2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30808426-950C-9F60-F5B7-E56C0FEF78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41BA9BA-1825-4142-A607-D6115D7DBDCB}" type="slidenum">
              <a:rPr lang="de-DE" smtClean="0"/>
              <a:t>‹Nr.›</a:t>
            </a:fld>
            <a:endParaRPr lang="de-DE"/>
          </a:p>
        </p:txBody>
      </p:sp>
    </p:spTree>
    <p:extLst>
      <p:ext uri="{BB962C8B-B14F-4D97-AF65-F5344CB8AC3E}">
        <p14:creationId xmlns:p14="http://schemas.microsoft.com/office/powerpoint/2010/main" val="22626473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odbolt.org/z/zfGM3E5Wz"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16.svg"/><Relationship Id="rId20" Type="http://schemas.openxmlformats.org/officeDocument/2006/relationships/image" Target="../media/image20.sv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odbolt.org/z/73rWxTEn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9A0D15A2-9A2D-456E-4FE0-453F63F42931}"/>
              </a:ext>
            </a:extLst>
          </p:cNvPr>
          <p:cNvSpPr txBox="1"/>
          <p:nvPr/>
        </p:nvSpPr>
        <p:spPr>
          <a:xfrm>
            <a:off x="385761" y="2143125"/>
            <a:ext cx="11420475" cy="1015663"/>
          </a:xfrm>
          <a:prstGeom prst="rect">
            <a:avLst/>
          </a:prstGeom>
          <a:noFill/>
        </p:spPr>
        <p:txBody>
          <a:bodyPr wrap="square" rtlCol="0">
            <a:spAutoFit/>
          </a:bodyPr>
          <a:lstStyle/>
          <a:p>
            <a:pPr algn="ctr"/>
            <a:r>
              <a:rPr lang="de-DE" sz="6000" dirty="0">
                <a:solidFill>
                  <a:schemeClr val="bg1"/>
                </a:solidFill>
                <a:latin typeface="+mj-lt"/>
              </a:rPr>
              <a:t>Ressourcenverwaltung unter C++</a:t>
            </a:r>
          </a:p>
        </p:txBody>
      </p:sp>
      <p:sp>
        <p:nvSpPr>
          <p:cNvPr id="7" name="Textfeld 6">
            <a:extLst>
              <a:ext uri="{FF2B5EF4-FFF2-40B4-BE49-F238E27FC236}">
                <a16:creationId xmlns:a16="http://schemas.microsoft.com/office/drawing/2014/main" id="{6E409E9F-84E9-9DF2-7FC6-3320CB9010E6}"/>
              </a:ext>
            </a:extLst>
          </p:cNvPr>
          <p:cNvSpPr txBox="1"/>
          <p:nvPr/>
        </p:nvSpPr>
        <p:spPr>
          <a:xfrm>
            <a:off x="7019925" y="6027777"/>
            <a:ext cx="4320664" cy="369332"/>
          </a:xfrm>
          <a:prstGeom prst="rect">
            <a:avLst/>
          </a:prstGeom>
          <a:noFill/>
        </p:spPr>
        <p:txBody>
          <a:bodyPr wrap="square" rtlCol="0">
            <a:spAutoFit/>
          </a:bodyPr>
          <a:lstStyle/>
          <a:p>
            <a:r>
              <a:rPr lang="de-DE" dirty="0">
                <a:solidFill>
                  <a:schemeClr val="bg1"/>
                </a:solidFill>
              </a:rPr>
              <a:t>23.06.2024, TECH STREAM CONFERENCE</a:t>
            </a:r>
          </a:p>
        </p:txBody>
      </p:sp>
      <p:sp>
        <p:nvSpPr>
          <p:cNvPr id="8" name="Textfeld 7">
            <a:extLst>
              <a:ext uri="{FF2B5EF4-FFF2-40B4-BE49-F238E27FC236}">
                <a16:creationId xmlns:a16="http://schemas.microsoft.com/office/drawing/2014/main" id="{437E8460-B770-0091-030F-BE496DE9D3C9}"/>
              </a:ext>
            </a:extLst>
          </p:cNvPr>
          <p:cNvSpPr txBox="1"/>
          <p:nvPr/>
        </p:nvSpPr>
        <p:spPr>
          <a:xfrm>
            <a:off x="942975" y="2870418"/>
            <a:ext cx="5934830" cy="461665"/>
          </a:xfrm>
          <a:prstGeom prst="rect">
            <a:avLst/>
          </a:prstGeom>
          <a:noFill/>
        </p:spPr>
        <p:txBody>
          <a:bodyPr wrap="none" rtlCol="0">
            <a:spAutoFit/>
          </a:bodyPr>
          <a:lstStyle/>
          <a:p>
            <a:r>
              <a:rPr lang="de-DE" sz="2400" dirty="0">
                <a:solidFill>
                  <a:schemeClr val="bg1"/>
                </a:solidFill>
                <a:latin typeface="+mj-lt"/>
              </a:rPr>
              <a:t>Wie man Ressourcensicherheit in C++ erreicht</a:t>
            </a:r>
          </a:p>
        </p:txBody>
      </p:sp>
      <p:sp>
        <p:nvSpPr>
          <p:cNvPr id="9" name="Textfeld 8">
            <a:extLst>
              <a:ext uri="{FF2B5EF4-FFF2-40B4-BE49-F238E27FC236}">
                <a16:creationId xmlns:a16="http://schemas.microsoft.com/office/drawing/2014/main" id="{82184566-FB9D-1A6B-C908-00E2D9BEA196}"/>
              </a:ext>
            </a:extLst>
          </p:cNvPr>
          <p:cNvSpPr txBox="1"/>
          <p:nvPr/>
        </p:nvSpPr>
        <p:spPr>
          <a:xfrm>
            <a:off x="914400" y="6027777"/>
            <a:ext cx="1924050" cy="369332"/>
          </a:xfrm>
          <a:prstGeom prst="rect">
            <a:avLst/>
          </a:prstGeom>
          <a:noFill/>
        </p:spPr>
        <p:txBody>
          <a:bodyPr wrap="square" rtlCol="0">
            <a:spAutoFit/>
          </a:bodyPr>
          <a:lstStyle/>
          <a:p>
            <a:r>
              <a:rPr lang="de-DE" dirty="0">
                <a:solidFill>
                  <a:schemeClr val="bg1"/>
                </a:solidFill>
              </a:rPr>
              <a:t>Michael Gerhold</a:t>
            </a:r>
          </a:p>
        </p:txBody>
      </p:sp>
    </p:spTree>
    <p:extLst>
      <p:ext uri="{BB962C8B-B14F-4D97-AF65-F5344CB8AC3E}">
        <p14:creationId xmlns:p14="http://schemas.microsoft.com/office/powerpoint/2010/main" val="17012089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Kapselung</a:t>
            </a:r>
          </a:p>
        </p:txBody>
      </p:sp>
      <p:sp>
        <p:nvSpPr>
          <p:cNvPr id="3" name="Inhaltsplatzhalter 2">
            <a:extLst>
              <a:ext uri="{FF2B5EF4-FFF2-40B4-BE49-F238E27FC236}">
                <a16:creationId xmlns:a16="http://schemas.microsoft.com/office/drawing/2014/main" id="{182705BE-3707-AE1A-576E-4949EEE3A335}"/>
              </a:ext>
            </a:extLst>
          </p:cNvPr>
          <p:cNvSpPr>
            <a:spLocks noGrp="1"/>
          </p:cNvSpPr>
          <p:nvPr>
            <p:ph idx="1"/>
          </p:nvPr>
        </p:nvSpPr>
        <p:spPr/>
        <p:txBody>
          <a:bodyPr/>
          <a:lstStyle/>
          <a:p>
            <a:r>
              <a:rPr lang="de-DE" dirty="0" err="1"/>
              <a:t>Struct</a:t>
            </a:r>
            <a:r>
              <a:rPr lang="de-DE" dirty="0"/>
              <a:t>/Klasse</a:t>
            </a:r>
          </a:p>
          <a:p>
            <a:r>
              <a:rPr lang="de-DE" dirty="0"/>
              <a:t>objektorientierte Abstraktion</a:t>
            </a:r>
          </a:p>
          <a:p>
            <a:r>
              <a:rPr lang="de-DE" dirty="0"/>
              <a:t>elegante und einheitliche Schnittstelle</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10</a:t>
            </a:fld>
            <a:endParaRPr lang="de-DE"/>
          </a:p>
        </p:txBody>
      </p:sp>
    </p:spTree>
    <p:extLst>
      <p:ext uri="{BB962C8B-B14F-4D97-AF65-F5344CB8AC3E}">
        <p14:creationId xmlns:p14="http://schemas.microsoft.com/office/powerpoint/2010/main" val="2926368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Kapselung</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11</a:t>
            </a:fld>
            <a:endParaRPr lang="de-DE"/>
          </a:p>
        </p:txBody>
      </p:sp>
      <p:sp>
        <p:nvSpPr>
          <p:cNvPr id="8" name="Textfeld 7">
            <a:extLst>
              <a:ext uri="{FF2B5EF4-FFF2-40B4-BE49-F238E27FC236}">
                <a16:creationId xmlns:a16="http://schemas.microsoft.com/office/drawing/2014/main" id="{91481AF8-0BFE-4669-F017-27E67ED2350D}"/>
              </a:ext>
            </a:extLst>
          </p:cNvPr>
          <p:cNvSpPr txBox="1"/>
          <p:nvPr/>
        </p:nvSpPr>
        <p:spPr>
          <a:xfrm>
            <a:off x="1957211" y="1992842"/>
            <a:ext cx="8277578" cy="3693319"/>
          </a:xfrm>
          <a:prstGeom prst="roundRect">
            <a:avLst>
              <a:gd name="adj" fmla="val 472"/>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class</a:t>
            </a:r>
            <a:r>
              <a:rPr lang="de-DE" b="0" dirty="0">
                <a:solidFill>
                  <a:srgbClr val="D4D4D4"/>
                </a:solidFill>
                <a:effectLst/>
                <a:highlight>
                  <a:srgbClr val="1E1E1E"/>
                </a:highlight>
                <a:latin typeface="Consolas" panose="020B0609020204030204" pitchFamily="49" charset="0"/>
              </a:rPr>
              <a:t> Mutex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private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public</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pthread_mutex_init</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dirty="0" err="1">
                <a:solidFill>
                  <a:srgbClr val="569CD6"/>
                </a:solidFill>
                <a:highlight>
                  <a:srgbClr val="1E1E1E"/>
                </a:highlight>
                <a:latin typeface="Consolas" panose="020B0609020204030204" pitchFamily="49" charset="0"/>
              </a:rPr>
              <a:t>nullptr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pthread_mutex_destroy</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void</a:t>
            </a:r>
            <a:r>
              <a:rPr lang="de-DE" b="0" dirty="0">
                <a:solidFill>
                  <a:srgbClr val="D4D4D4"/>
                </a:solidFill>
                <a:effectLst/>
                <a:highlight>
                  <a:srgbClr val="1E1E1E"/>
                </a:highlight>
                <a:latin typeface="Consolas" panose="020B0609020204030204" pitchFamily="49" charset="0"/>
              </a:rPr>
              <a:t> lock</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pthread_mutex_lock</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void</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unlock</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pthread_mutex_unlock</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p:txBody>
      </p:sp>
      <p:sp>
        <p:nvSpPr>
          <p:cNvPr id="9" name="Textfeld 8">
            <a:extLst>
              <a:ext uri="{FF2B5EF4-FFF2-40B4-BE49-F238E27FC236}">
                <a16:creationId xmlns:a16="http://schemas.microsoft.com/office/drawing/2014/main" id="{C824C139-C75E-B9FF-83EA-7B4FA5121E9B}"/>
              </a:ext>
            </a:extLst>
          </p:cNvPr>
          <p:cNvSpPr txBox="1"/>
          <p:nvPr/>
        </p:nvSpPr>
        <p:spPr>
          <a:xfrm>
            <a:off x="2882684" y="5969655"/>
            <a:ext cx="6426631" cy="523220"/>
          </a:xfrm>
          <a:prstGeom prst="rect">
            <a:avLst/>
          </a:prstGeom>
          <a:noFill/>
        </p:spPr>
        <p:txBody>
          <a:bodyPr wrap="none" rtlCol="0">
            <a:spAutoFit/>
          </a:bodyPr>
          <a:lstStyle/>
          <a:p>
            <a:r>
              <a:rPr lang="de-DE" sz="2800" b="1" dirty="0"/>
              <a:t>RAII</a:t>
            </a:r>
            <a:r>
              <a:rPr lang="de-DE" sz="2800" dirty="0"/>
              <a:t>: </a:t>
            </a:r>
            <a:r>
              <a:rPr lang="de-DE" sz="2800" dirty="0" err="1"/>
              <a:t>resource</a:t>
            </a:r>
            <a:r>
              <a:rPr lang="de-DE" sz="2800" dirty="0"/>
              <a:t> </a:t>
            </a:r>
            <a:r>
              <a:rPr lang="de-DE" sz="2800" dirty="0" err="1"/>
              <a:t>acquisition</a:t>
            </a:r>
            <a:r>
              <a:rPr lang="de-DE" sz="2800" dirty="0"/>
              <a:t> </a:t>
            </a:r>
            <a:r>
              <a:rPr lang="de-DE" sz="2800" dirty="0" err="1"/>
              <a:t>is</a:t>
            </a:r>
            <a:r>
              <a:rPr lang="de-DE" sz="2800" dirty="0"/>
              <a:t> </a:t>
            </a:r>
            <a:r>
              <a:rPr lang="de-DE" sz="2800" dirty="0" err="1"/>
              <a:t>initialization</a:t>
            </a:r>
            <a:endParaRPr lang="de-DE" sz="2800" dirty="0"/>
          </a:p>
        </p:txBody>
      </p:sp>
    </p:spTree>
    <p:extLst>
      <p:ext uri="{BB962C8B-B14F-4D97-AF65-F5344CB8AC3E}">
        <p14:creationId xmlns:p14="http://schemas.microsoft.com/office/powerpoint/2010/main" val="86160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E5A90-8B90-0445-DFE3-AEED917D6AFE}"/>
              </a:ext>
            </a:extLst>
          </p:cNvPr>
          <p:cNvSpPr>
            <a:spLocks noGrp="1"/>
          </p:cNvSpPr>
          <p:nvPr>
            <p:ph type="title"/>
          </p:nvPr>
        </p:nvSpPr>
        <p:spPr/>
        <p:txBody>
          <a:bodyPr/>
          <a:lstStyle/>
          <a:p>
            <a:r>
              <a:rPr lang="de-DE" dirty="0"/>
              <a:t>RAII</a:t>
            </a:r>
          </a:p>
        </p:txBody>
      </p:sp>
      <p:sp>
        <p:nvSpPr>
          <p:cNvPr id="4" name="Foliennummernplatzhalter 3">
            <a:extLst>
              <a:ext uri="{FF2B5EF4-FFF2-40B4-BE49-F238E27FC236}">
                <a16:creationId xmlns:a16="http://schemas.microsoft.com/office/drawing/2014/main" id="{BF1BEBFE-4D86-F2B6-189E-5650399388EC}"/>
              </a:ext>
            </a:extLst>
          </p:cNvPr>
          <p:cNvSpPr>
            <a:spLocks noGrp="1"/>
          </p:cNvSpPr>
          <p:nvPr>
            <p:ph type="sldNum" sz="quarter" idx="12"/>
          </p:nvPr>
        </p:nvSpPr>
        <p:spPr/>
        <p:txBody>
          <a:bodyPr/>
          <a:lstStyle/>
          <a:p>
            <a:fld id="{341BA9BA-1825-4142-A607-D6115D7DBDCB}" type="slidenum">
              <a:rPr lang="de-DE" smtClean="0"/>
              <a:t>12</a:t>
            </a:fld>
            <a:endParaRPr lang="de-DE"/>
          </a:p>
        </p:txBody>
      </p:sp>
      <p:sp>
        <p:nvSpPr>
          <p:cNvPr id="7" name="Rechteck: abgerundete Ecken 6">
            <a:extLst>
              <a:ext uri="{FF2B5EF4-FFF2-40B4-BE49-F238E27FC236}">
                <a16:creationId xmlns:a16="http://schemas.microsoft.com/office/drawing/2014/main" id="{19355369-1361-054B-7B58-0880F2F98214}"/>
              </a:ext>
            </a:extLst>
          </p:cNvPr>
          <p:cNvSpPr/>
          <p:nvPr/>
        </p:nvSpPr>
        <p:spPr>
          <a:xfrm>
            <a:off x="966787" y="1690688"/>
            <a:ext cx="10515600" cy="1788260"/>
          </a:xfrm>
          <a:prstGeom prst="roundRect">
            <a:avLst>
              <a:gd name="adj" fmla="val 5487"/>
            </a:avLst>
          </a:prstGeom>
          <a:solidFill>
            <a:schemeClr val="bg2">
              <a:lumMod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de-DE" sz="2800" dirty="0">
                <a:solidFill>
                  <a:schemeClr val="bg1"/>
                </a:solidFill>
              </a:rPr>
              <a:t>Wenden wir das </a:t>
            </a:r>
            <a:r>
              <a:rPr lang="de-DE" sz="2800" b="1" dirty="0">
                <a:solidFill>
                  <a:schemeClr val="bg1"/>
                </a:solidFill>
              </a:rPr>
              <a:t>RAII</a:t>
            </a:r>
            <a:r>
              <a:rPr lang="de-DE" sz="2800" dirty="0">
                <a:solidFill>
                  <a:schemeClr val="bg1"/>
                </a:solidFill>
              </a:rPr>
              <a:t>-Idiom an, dann erzeugen bzw. akquirieren wir eine Ressource im </a:t>
            </a:r>
            <a:r>
              <a:rPr lang="de-DE" sz="2800" b="1" dirty="0">
                <a:solidFill>
                  <a:schemeClr val="bg1"/>
                </a:solidFill>
              </a:rPr>
              <a:t>Konstruktor</a:t>
            </a:r>
            <a:r>
              <a:rPr lang="de-DE" sz="2800" dirty="0">
                <a:solidFill>
                  <a:schemeClr val="bg1"/>
                </a:solidFill>
              </a:rPr>
              <a:t> einer Klasse. Im </a:t>
            </a:r>
            <a:r>
              <a:rPr lang="de-DE" sz="2800" b="1" dirty="0">
                <a:solidFill>
                  <a:schemeClr val="bg1"/>
                </a:solidFill>
              </a:rPr>
              <a:t>Destruktor</a:t>
            </a:r>
            <a:r>
              <a:rPr lang="de-DE" sz="2800" dirty="0">
                <a:solidFill>
                  <a:schemeClr val="bg1"/>
                </a:solidFill>
              </a:rPr>
              <a:t> wird die Ressource zerstört bzw. freigegeben.</a:t>
            </a:r>
          </a:p>
          <a:p>
            <a:r>
              <a:rPr lang="de-DE" sz="2800" dirty="0">
                <a:solidFill>
                  <a:schemeClr val="bg1"/>
                </a:solidFill>
              </a:rPr>
              <a:t>Passenderer Name: „</a:t>
            </a:r>
            <a:r>
              <a:rPr lang="de-DE" sz="2800" dirty="0" err="1">
                <a:solidFill>
                  <a:schemeClr val="bg1"/>
                </a:solidFill>
              </a:rPr>
              <a:t>scope-based</a:t>
            </a:r>
            <a:r>
              <a:rPr lang="de-DE" sz="2800" dirty="0">
                <a:solidFill>
                  <a:schemeClr val="bg1"/>
                </a:solidFill>
              </a:rPr>
              <a:t> </a:t>
            </a:r>
            <a:r>
              <a:rPr lang="de-DE" sz="2800" dirty="0" err="1">
                <a:solidFill>
                  <a:schemeClr val="bg1"/>
                </a:solidFill>
              </a:rPr>
              <a:t>resource</a:t>
            </a:r>
            <a:r>
              <a:rPr lang="de-DE" sz="2800" dirty="0">
                <a:solidFill>
                  <a:schemeClr val="bg1"/>
                </a:solidFill>
              </a:rPr>
              <a:t> </a:t>
            </a:r>
            <a:r>
              <a:rPr lang="de-DE" sz="2800" dirty="0" err="1">
                <a:solidFill>
                  <a:schemeClr val="bg1"/>
                </a:solidFill>
              </a:rPr>
              <a:t>management</a:t>
            </a:r>
            <a:r>
              <a:rPr lang="de-DE" sz="2800" dirty="0">
                <a:solidFill>
                  <a:schemeClr val="bg1"/>
                </a:solidFill>
              </a:rPr>
              <a:t>“.</a:t>
            </a:r>
          </a:p>
        </p:txBody>
      </p:sp>
      <p:sp>
        <p:nvSpPr>
          <p:cNvPr id="5" name="Textfeld 4">
            <a:extLst>
              <a:ext uri="{FF2B5EF4-FFF2-40B4-BE49-F238E27FC236}">
                <a16:creationId xmlns:a16="http://schemas.microsoft.com/office/drawing/2014/main" id="{FDBCF858-339C-9DC6-A441-8BBB5F65D8AC}"/>
              </a:ext>
            </a:extLst>
          </p:cNvPr>
          <p:cNvSpPr txBox="1"/>
          <p:nvPr/>
        </p:nvSpPr>
        <p:spPr>
          <a:xfrm>
            <a:off x="4340577" y="4701183"/>
            <a:ext cx="3510845" cy="932259"/>
          </a:xfrm>
          <a:prstGeom prst="roundRect">
            <a:avLst>
              <a:gd name="adj" fmla="val 2854"/>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int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main</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p:txBody>
      </p:sp>
      <p:sp>
        <p:nvSpPr>
          <p:cNvPr id="8" name="Textfeld 7">
            <a:extLst>
              <a:ext uri="{FF2B5EF4-FFF2-40B4-BE49-F238E27FC236}">
                <a16:creationId xmlns:a16="http://schemas.microsoft.com/office/drawing/2014/main" id="{9699FB20-F03C-D9F5-25C6-981C7AFB1569}"/>
              </a:ext>
            </a:extLst>
          </p:cNvPr>
          <p:cNvSpPr txBox="1"/>
          <p:nvPr/>
        </p:nvSpPr>
        <p:spPr>
          <a:xfrm>
            <a:off x="4340576" y="4460118"/>
            <a:ext cx="3510845" cy="1788259"/>
          </a:xfrm>
          <a:prstGeom prst="roundRect">
            <a:avLst>
              <a:gd name="adj" fmla="val 3290"/>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int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main</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lock</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do </a:t>
            </a:r>
            <a:r>
              <a:rPr lang="de-DE" b="0" dirty="0" err="1">
                <a:solidFill>
                  <a:srgbClr val="608B4E"/>
                </a:solidFill>
                <a:effectLst/>
                <a:highlight>
                  <a:srgbClr val="1E1E1E"/>
                </a:highlight>
                <a:latin typeface="Consolas" panose="020B0609020204030204" pitchFamily="49" charset="0"/>
              </a:rPr>
              <a:t>something</a:t>
            </a:r>
            <a:r>
              <a:rPr lang="de-DE" b="0" dirty="0">
                <a:solidFill>
                  <a:srgbClr val="608B4E"/>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unlock</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p:txBody>
      </p:sp>
    </p:spTree>
    <p:extLst>
      <p:ext uri="{BB962C8B-B14F-4D97-AF65-F5344CB8AC3E}">
        <p14:creationId xmlns:p14="http://schemas.microsoft.com/office/powerpoint/2010/main" val="57590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left)">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wipe(left)">
                                      <p:cBhvr>
                                        <p:cTn id="15" dur="500"/>
                                        <p:tgtEl>
                                          <p:spTgt spid="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5"/>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5" grpId="1"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Fehlerbehandlung</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13</a:t>
            </a:fld>
            <a:endParaRPr lang="de-DE"/>
          </a:p>
        </p:txBody>
      </p:sp>
      <p:sp>
        <p:nvSpPr>
          <p:cNvPr id="6" name="Textfeld 5">
            <a:extLst>
              <a:ext uri="{FF2B5EF4-FFF2-40B4-BE49-F238E27FC236}">
                <a16:creationId xmlns:a16="http://schemas.microsoft.com/office/drawing/2014/main" id="{AFD76AB2-D581-155B-91F9-469BC6502BD3}"/>
              </a:ext>
            </a:extLst>
          </p:cNvPr>
          <p:cNvSpPr txBox="1"/>
          <p:nvPr/>
        </p:nvSpPr>
        <p:spPr>
          <a:xfrm>
            <a:off x="1631244" y="1859837"/>
            <a:ext cx="8929511" cy="3693319"/>
          </a:xfrm>
          <a:prstGeom prst="roundRect">
            <a:avLst>
              <a:gd name="adj" fmla="val 995"/>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class</a:t>
            </a:r>
            <a:r>
              <a:rPr lang="de-DE" b="0" dirty="0">
                <a:solidFill>
                  <a:srgbClr val="D4D4D4"/>
                </a:solidFill>
                <a:effectLst/>
                <a:highlight>
                  <a:srgbClr val="1E1E1E"/>
                </a:highlight>
                <a:latin typeface="Consolas" panose="020B0609020204030204" pitchFamily="49" charset="0"/>
              </a:rPr>
              <a:t> Mutex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private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public</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pthread_mutex_init</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nullptr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B5CEA8"/>
                </a:solidFill>
                <a:effectLst/>
                <a:highlight>
                  <a:srgbClr val="1E1E1E"/>
                </a:highlight>
                <a:latin typeface="Consolas" panose="020B0609020204030204" pitchFamily="49" charset="0"/>
              </a:rPr>
              <a:t>0</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throw</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runtime_error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CE9178"/>
                </a:solidFill>
                <a:effectLst/>
                <a:highlight>
                  <a:srgbClr val="1E1E1E"/>
                </a:highlight>
                <a:latin typeface="Consolas" panose="020B0609020204030204" pitchFamily="49" charset="0"/>
              </a:rPr>
              <a:t>"</a:t>
            </a:r>
            <a:r>
              <a:rPr lang="de-DE" b="0" dirty="0" err="1">
                <a:solidFill>
                  <a:srgbClr val="CE9178"/>
                </a:solidFill>
                <a:effectLst/>
                <a:highlight>
                  <a:srgbClr val="1E1E1E"/>
                </a:highlight>
                <a:latin typeface="Consolas" panose="020B0609020204030204" pitchFamily="49" charset="0"/>
              </a:rPr>
              <a:t>failed</a:t>
            </a:r>
            <a:r>
              <a:rPr lang="de-DE" b="0" dirty="0">
                <a:solidFill>
                  <a:srgbClr val="CE9178"/>
                </a:solidFill>
                <a:effectLst/>
                <a:highlight>
                  <a:srgbClr val="1E1E1E"/>
                </a:highlight>
                <a:latin typeface="Consolas" panose="020B0609020204030204" pitchFamily="49" charset="0"/>
              </a:rPr>
              <a:t> </a:t>
            </a:r>
            <a:r>
              <a:rPr lang="de-DE" b="0" dirty="0" err="1">
                <a:solidFill>
                  <a:srgbClr val="CE9178"/>
                </a:solidFill>
                <a:effectLst/>
                <a:highlight>
                  <a:srgbClr val="1E1E1E"/>
                </a:highlight>
                <a:latin typeface="Consolas" panose="020B0609020204030204" pitchFamily="49" charset="0"/>
              </a:rPr>
              <a:t>to</a:t>
            </a:r>
            <a:r>
              <a:rPr lang="de-DE" b="0" dirty="0">
                <a:solidFill>
                  <a:srgbClr val="CE9178"/>
                </a:solidFill>
                <a:effectLst/>
                <a:highlight>
                  <a:srgbClr val="1E1E1E"/>
                </a:highlight>
                <a:latin typeface="Consolas" panose="020B0609020204030204" pitchFamily="49" charset="0"/>
              </a:rPr>
              <a:t> </a:t>
            </a:r>
            <a:r>
              <a:rPr lang="de-DE" b="0" dirty="0" err="1">
                <a:solidFill>
                  <a:srgbClr val="CE9178"/>
                </a:solidFill>
                <a:effectLst/>
                <a:highlight>
                  <a:srgbClr val="1E1E1E"/>
                </a:highlight>
                <a:latin typeface="Consolas" panose="020B0609020204030204" pitchFamily="49" charset="0"/>
              </a:rPr>
              <a:t>create</a:t>
            </a:r>
            <a:r>
              <a:rPr lang="de-DE" b="0" dirty="0">
                <a:solidFill>
                  <a:srgbClr val="CE9178"/>
                </a:solidFill>
                <a:effectLst/>
                <a:highlight>
                  <a:srgbClr val="1E1E1E"/>
                </a:highlight>
                <a:latin typeface="Consolas" panose="020B0609020204030204" pitchFamily="49" charset="0"/>
              </a:rPr>
              <a:t> </a:t>
            </a:r>
            <a:r>
              <a:rPr lang="de-DE" b="0" dirty="0" err="1">
                <a:solidFill>
                  <a:srgbClr val="CE9178"/>
                </a:solidFill>
                <a:effectLst/>
                <a:highlight>
                  <a:srgbClr val="1E1E1E"/>
                </a:highlight>
                <a:latin typeface="Consolas" panose="020B0609020204030204" pitchFamily="49" charset="0"/>
              </a:rPr>
              <a:t>mutex</a:t>
            </a:r>
            <a:r>
              <a:rPr lang="de-DE" b="0" dirty="0">
                <a:solidFill>
                  <a:srgbClr val="CE9178"/>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endParaRPr lang="de-DE" dirty="0">
              <a:solidFill>
                <a:srgbClr val="DCDCDC"/>
              </a:solidFill>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p>
          <a:p>
            <a:r>
              <a:rPr lang="de-DE" b="0" dirty="0">
                <a:solidFill>
                  <a:srgbClr val="DCDCDC"/>
                </a:solidFill>
                <a:effectLst/>
                <a:highlight>
                  <a:srgbClr val="1E1E1E"/>
                </a:highlight>
                <a:latin typeface="Consolas" panose="020B0609020204030204" pitchFamily="49" charset="0"/>
              </a:rPr>
              <a:t>};</a:t>
            </a:r>
          </a:p>
        </p:txBody>
      </p:sp>
    </p:spTree>
    <p:extLst>
      <p:ext uri="{BB962C8B-B14F-4D97-AF65-F5344CB8AC3E}">
        <p14:creationId xmlns:p14="http://schemas.microsoft.com/office/powerpoint/2010/main" val="66606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Fehlerbehandlung</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14</a:t>
            </a:fld>
            <a:endParaRPr lang="de-DE"/>
          </a:p>
        </p:txBody>
      </p:sp>
      <p:sp>
        <p:nvSpPr>
          <p:cNvPr id="5" name="Textfeld 4">
            <a:extLst>
              <a:ext uri="{FF2B5EF4-FFF2-40B4-BE49-F238E27FC236}">
                <a16:creationId xmlns:a16="http://schemas.microsoft.com/office/drawing/2014/main" id="{167BAB80-CF7E-9FE1-4071-85307A11D569}"/>
              </a:ext>
            </a:extLst>
          </p:cNvPr>
          <p:cNvSpPr txBox="1"/>
          <p:nvPr/>
        </p:nvSpPr>
        <p:spPr>
          <a:xfrm>
            <a:off x="1247422" y="1510187"/>
            <a:ext cx="9697156" cy="4801314"/>
          </a:xfrm>
          <a:prstGeom prst="roundRect">
            <a:avLst>
              <a:gd name="adj" fmla="val 516"/>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class</a:t>
            </a:r>
            <a:r>
              <a:rPr lang="de-DE" b="0" dirty="0">
                <a:solidFill>
                  <a:srgbClr val="D4D4D4"/>
                </a:solidFill>
                <a:effectLst/>
                <a:highlight>
                  <a:srgbClr val="1E1E1E"/>
                </a:highlight>
                <a:latin typeface="Consolas" panose="020B0609020204030204" pitchFamily="49" charset="0"/>
              </a:rPr>
              <a:t> Mutex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private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public</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static</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::optional</a:t>
            </a:r>
            <a:r>
              <a:rPr lang="de-DE" b="0" dirty="0">
                <a:solidFill>
                  <a:srgbClr val="DCDCDC"/>
                </a:solidFill>
                <a:effectLst/>
                <a:highlight>
                  <a:srgbClr val="1E1E1E"/>
                </a:highlight>
                <a:latin typeface="Consolas" panose="020B0609020204030204" pitchFamily="49" charset="0"/>
              </a:rPr>
              <a:t>&lt;</a:t>
            </a:r>
            <a:r>
              <a:rPr lang="de-DE" b="0" dirty="0">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&gt;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create</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pthread_mutex_init</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nullptr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B5CEA8"/>
                </a:solidFill>
                <a:effectLst/>
                <a:highlight>
                  <a:srgbClr val="1E1E1E"/>
                </a:highlight>
                <a:latin typeface="Consolas" panose="020B0609020204030204" pitchFamily="49" charset="0"/>
              </a:rPr>
              <a:t>0</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nullopt</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endParaRPr lang="de-DE" dirty="0">
              <a:solidFill>
                <a:srgbClr val="DCDCDC"/>
              </a:solidFill>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endParaRPr lang="de-DE" b="0" dirty="0">
              <a:solidFill>
                <a:srgbClr val="DCDCDC"/>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p>
        </p:txBody>
      </p:sp>
      <p:sp>
        <p:nvSpPr>
          <p:cNvPr id="7" name="Bogen 6">
            <a:extLst>
              <a:ext uri="{FF2B5EF4-FFF2-40B4-BE49-F238E27FC236}">
                <a16:creationId xmlns:a16="http://schemas.microsoft.com/office/drawing/2014/main" id="{A2B61FA8-19B0-043F-143F-F1C0B564454E}"/>
              </a:ext>
            </a:extLst>
          </p:cNvPr>
          <p:cNvSpPr/>
          <p:nvPr/>
        </p:nvSpPr>
        <p:spPr>
          <a:xfrm flipV="1">
            <a:off x="2449690" y="2539999"/>
            <a:ext cx="7597422" cy="2506131"/>
          </a:xfrm>
          <a:prstGeom prst="arc">
            <a:avLst>
              <a:gd name="adj1" fmla="val 14724421"/>
              <a:gd name="adj2" fmla="val 1142243"/>
            </a:avLst>
          </a:prstGeom>
          <a:ln w="38100">
            <a:solidFill>
              <a:srgbClr val="C00000"/>
            </a:solidFill>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Tree>
    <p:extLst>
      <p:ext uri="{BB962C8B-B14F-4D97-AF65-F5344CB8AC3E}">
        <p14:creationId xmlns:p14="http://schemas.microsoft.com/office/powerpoint/2010/main" val="3486253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down)">
                                      <p:cBhvr>
                                        <p:cTn id="23" dur="500"/>
                                        <p:tgtEl>
                                          <p:spTgt spid="7"/>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Fehlerbehandlung</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15</a:t>
            </a:fld>
            <a:endParaRPr lang="de-DE"/>
          </a:p>
        </p:txBody>
      </p:sp>
      <p:sp>
        <p:nvSpPr>
          <p:cNvPr id="6" name="Textfeld 5">
            <a:extLst>
              <a:ext uri="{FF2B5EF4-FFF2-40B4-BE49-F238E27FC236}">
                <a16:creationId xmlns:a16="http://schemas.microsoft.com/office/drawing/2014/main" id="{976533E7-7717-37DA-6F9A-8B03F576A998}"/>
              </a:ext>
            </a:extLst>
          </p:cNvPr>
          <p:cNvSpPr txBox="1"/>
          <p:nvPr/>
        </p:nvSpPr>
        <p:spPr>
          <a:xfrm>
            <a:off x="1524000" y="1862536"/>
            <a:ext cx="9144000" cy="4247317"/>
          </a:xfrm>
          <a:prstGeom prst="roundRect">
            <a:avLst>
              <a:gd name="adj" fmla="val 833"/>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class</a:t>
            </a:r>
            <a:r>
              <a:rPr lang="de-DE" b="0" dirty="0">
                <a:solidFill>
                  <a:srgbClr val="D4D4D4"/>
                </a:solidFill>
                <a:effectLst/>
                <a:highlight>
                  <a:srgbClr val="1E1E1E"/>
                </a:highlight>
                <a:latin typeface="Consolas" panose="020B0609020204030204" pitchFamily="49" charset="0"/>
              </a:rPr>
              <a:t> Mutex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private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public</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constructor</a:t>
            </a:r>
            <a:r>
              <a:rPr lang="de-DE" b="0" dirty="0">
                <a:solidFill>
                  <a:srgbClr val="608B4E"/>
                </a:solidFill>
                <a:effectLst/>
                <a:highlight>
                  <a:srgbClr val="1E1E1E"/>
                </a:highlight>
                <a:latin typeface="Consolas" panose="020B0609020204030204" pitchFamily="49" charset="0"/>
              </a:rPr>
              <a:t>...</a:t>
            </a: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noexcept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pthread_mutex_destroy</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B5CEA8"/>
                </a:solidFill>
                <a:effectLst/>
                <a:highlight>
                  <a:srgbClr val="1E1E1E"/>
                </a:highlight>
                <a:latin typeface="Consolas" panose="020B0609020204030204" pitchFamily="49" charset="0"/>
              </a:rPr>
              <a:t>0</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terminate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endParaRPr lang="de-DE" dirty="0">
              <a:solidFill>
                <a:srgbClr val="DCDCDC"/>
              </a:solidFill>
              <a:highlight>
                <a:srgbClr val="1E1E1E"/>
              </a:highlight>
              <a:latin typeface="Consolas" panose="020B0609020204030204" pitchFamily="49" charset="0"/>
            </a:endParaRPr>
          </a:p>
          <a:p>
            <a:r>
              <a:rPr lang="de-DE" dirty="0">
                <a:solidFill>
                  <a:srgbClr val="DCDCDC"/>
                </a:solidFill>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lock(), </a:t>
            </a:r>
            <a:r>
              <a:rPr lang="de-DE" b="0" dirty="0" err="1">
                <a:solidFill>
                  <a:srgbClr val="608B4E"/>
                </a:solidFill>
                <a:effectLst/>
                <a:highlight>
                  <a:srgbClr val="1E1E1E"/>
                </a:highlight>
                <a:latin typeface="Consolas" panose="020B0609020204030204" pitchFamily="49" charset="0"/>
              </a:rPr>
              <a:t>unlock</a:t>
            </a:r>
            <a:r>
              <a:rPr lang="de-DE" dirty="0">
                <a:solidFill>
                  <a:srgbClr val="608B4E"/>
                </a:solidFill>
                <a:highlight>
                  <a:srgbClr val="1E1E1E"/>
                </a:highlight>
                <a:latin typeface="Consolas" panose="020B0609020204030204" pitchFamily="49" charset="0"/>
              </a:rPr>
              <a:t>()</a:t>
            </a:r>
            <a:r>
              <a:rPr lang="de-DE" b="0" dirty="0">
                <a:solidFill>
                  <a:srgbClr val="608B4E"/>
                </a:solidFill>
                <a:effectLst/>
                <a:highlight>
                  <a:srgbClr val="1E1E1E"/>
                </a:highlight>
                <a:latin typeface="Consolas" panose="020B0609020204030204" pitchFamily="49" charset="0"/>
              </a:rPr>
              <a:t>...</a:t>
            </a:r>
            <a:endParaRPr lang="de-DE" dirty="0">
              <a:solidFill>
                <a:srgbClr val="DCDCDC"/>
              </a:solidFill>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p:txBody>
      </p:sp>
    </p:spTree>
    <p:extLst>
      <p:ext uri="{BB962C8B-B14F-4D97-AF65-F5344CB8AC3E}">
        <p14:creationId xmlns:p14="http://schemas.microsoft.com/office/powerpoint/2010/main" val="21630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Fehlerbehandlung</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16</a:t>
            </a:fld>
            <a:endParaRPr lang="de-DE"/>
          </a:p>
        </p:txBody>
      </p:sp>
      <p:sp>
        <p:nvSpPr>
          <p:cNvPr id="5" name="Textfeld 4">
            <a:extLst>
              <a:ext uri="{FF2B5EF4-FFF2-40B4-BE49-F238E27FC236}">
                <a16:creationId xmlns:a16="http://schemas.microsoft.com/office/drawing/2014/main" id="{D6B517AC-A03C-3ABB-5F1B-B14401C24518}"/>
              </a:ext>
            </a:extLst>
          </p:cNvPr>
          <p:cNvSpPr txBox="1"/>
          <p:nvPr/>
        </p:nvSpPr>
        <p:spPr>
          <a:xfrm>
            <a:off x="4086578" y="2046643"/>
            <a:ext cx="4018844" cy="1771293"/>
          </a:xfrm>
          <a:prstGeom prst="roundRect">
            <a:avLst>
              <a:gd name="adj" fmla="val 2708"/>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int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main</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lock</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mutex2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unlock</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p:txBody>
      </p:sp>
      <p:sp>
        <p:nvSpPr>
          <p:cNvPr id="8" name="Textfeld 7">
            <a:extLst>
              <a:ext uri="{FF2B5EF4-FFF2-40B4-BE49-F238E27FC236}">
                <a16:creationId xmlns:a16="http://schemas.microsoft.com/office/drawing/2014/main" id="{26F56A0A-DE83-C644-6FF0-FBF5CDF92043}"/>
              </a:ext>
            </a:extLst>
          </p:cNvPr>
          <p:cNvSpPr txBox="1"/>
          <p:nvPr/>
        </p:nvSpPr>
        <p:spPr>
          <a:xfrm>
            <a:off x="2854476" y="4765123"/>
            <a:ext cx="6483047" cy="721578"/>
          </a:xfrm>
          <a:prstGeom prst="roundRect">
            <a:avLst>
              <a:gd name="adj" fmla="val 4038"/>
            </a:avLst>
          </a:prstGeom>
          <a:solidFill>
            <a:srgbClr val="1E1E1E"/>
          </a:solidFill>
        </p:spPr>
        <p:txBody>
          <a:bodyPr wrap="square" rtlCol="0">
            <a:spAutoFit/>
          </a:bodyPr>
          <a:lstStyle/>
          <a:p>
            <a:r>
              <a:rPr lang="en-US" sz="2000" dirty="0">
                <a:solidFill>
                  <a:srgbClr val="C00000"/>
                </a:solidFill>
                <a:latin typeface="Consolas" panose="020B0609020204030204" pitchFamily="49" charset="0"/>
              </a:rPr>
              <a:t>terminate called without an active exception</a:t>
            </a:r>
          </a:p>
          <a:p>
            <a:r>
              <a:rPr lang="en-US" sz="2000" dirty="0">
                <a:solidFill>
                  <a:srgbClr val="C00000"/>
                </a:solidFill>
                <a:latin typeface="Consolas" panose="020B0609020204030204" pitchFamily="49" charset="0"/>
              </a:rPr>
              <a:t>Program terminated with signal: SIGSEGV</a:t>
            </a:r>
            <a:endParaRPr lang="de-DE" sz="2000" dirty="0">
              <a:solidFill>
                <a:srgbClr val="C00000"/>
              </a:solidFill>
              <a:latin typeface="Consolas" panose="020B0609020204030204" pitchFamily="49" charset="0"/>
            </a:endParaRPr>
          </a:p>
        </p:txBody>
      </p:sp>
    </p:spTree>
    <p:extLst>
      <p:ext uri="{BB962C8B-B14F-4D97-AF65-F5344CB8AC3E}">
        <p14:creationId xmlns:p14="http://schemas.microsoft.com/office/powerpoint/2010/main" val="331591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Rule </a:t>
            </a:r>
            <a:r>
              <a:rPr lang="de-DE" dirty="0" err="1"/>
              <a:t>of</a:t>
            </a:r>
            <a:r>
              <a:rPr lang="de-DE" dirty="0"/>
              <a:t> </a:t>
            </a:r>
            <a:r>
              <a:rPr lang="de-DE" dirty="0" err="1"/>
              <a:t>Three</a:t>
            </a:r>
            <a:endParaRPr lang="de-DE" dirty="0"/>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17</a:t>
            </a:fld>
            <a:endParaRPr lang="de-DE"/>
          </a:p>
        </p:txBody>
      </p:sp>
      <p:sp>
        <p:nvSpPr>
          <p:cNvPr id="5" name="Rechteck: abgerundete Ecken 4">
            <a:extLst>
              <a:ext uri="{FF2B5EF4-FFF2-40B4-BE49-F238E27FC236}">
                <a16:creationId xmlns:a16="http://schemas.microsoft.com/office/drawing/2014/main" id="{8C638EF2-CC14-6334-ED01-FB591BDCEF4B}"/>
              </a:ext>
            </a:extLst>
          </p:cNvPr>
          <p:cNvSpPr/>
          <p:nvPr/>
        </p:nvSpPr>
        <p:spPr>
          <a:xfrm>
            <a:off x="838200" y="1642710"/>
            <a:ext cx="10515600" cy="1817334"/>
          </a:xfrm>
          <a:prstGeom prst="roundRect">
            <a:avLst>
              <a:gd name="adj" fmla="val 5487"/>
            </a:avLst>
          </a:prstGeom>
          <a:solidFill>
            <a:schemeClr val="bg2">
              <a:lumMod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de-DE" sz="2800" dirty="0">
                <a:solidFill>
                  <a:schemeClr val="bg1"/>
                </a:solidFill>
              </a:rPr>
              <a:t>Wenn wir den </a:t>
            </a:r>
            <a:r>
              <a:rPr lang="de-DE" sz="2800" b="1" dirty="0" err="1">
                <a:solidFill>
                  <a:schemeClr val="bg1"/>
                </a:solidFill>
              </a:rPr>
              <a:t>Kopierkonstruktor</a:t>
            </a:r>
            <a:r>
              <a:rPr lang="de-DE" sz="2800" dirty="0">
                <a:solidFill>
                  <a:schemeClr val="bg1"/>
                </a:solidFill>
              </a:rPr>
              <a:t>, den </a:t>
            </a:r>
            <a:r>
              <a:rPr lang="de-DE" sz="2800" b="1" dirty="0">
                <a:solidFill>
                  <a:schemeClr val="bg1"/>
                </a:solidFill>
              </a:rPr>
              <a:t>Kopier-Zuweisungsoperator</a:t>
            </a:r>
            <a:r>
              <a:rPr lang="de-DE" sz="2800" dirty="0">
                <a:solidFill>
                  <a:schemeClr val="bg1"/>
                </a:solidFill>
              </a:rPr>
              <a:t> oder den </a:t>
            </a:r>
            <a:r>
              <a:rPr lang="de-DE" sz="2800" b="1" dirty="0">
                <a:solidFill>
                  <a:schemeClr val="bg1"/>
                </a:solidFill>
              </a:rPr>
              <a:t>Destruktor</a:t>
            </a:r>
            <a:r>
              <a:rPr lang="de-DE" sz="2800" dirty="0">
                <a:solidFill>
                  <a:schemeClr val="bg1"/>
                </a:solidFill>
              </a:rPr>
              <a:t> einer Klasse explizit deklarieren oder löschen, dann sollten wir </a:t>
            </a:r>
            <a:r>
              <a:rPr lang="de-DE" sz="2800" i="1" dirty="0">
                <a:solidFill>
                  <a:schemeClr val="bg1">
                    <a:lumMod val="75000"/>
                  </a:schemeClr>
                </a:solidFill>
              </a:rPr>
              <a:t>(fast immer)</a:t>
            </a:r>
            <a:r>
              <a:rPr lang="de-DE" sz="2800" dirty="0">
                <a:solidFill>
                  <a:schemeClr val="bg1"/>
                </a:solidFill>
              </a:rPr>
              <a:t> alle drei deklarieren oder löschen.</a:t>
            </a:r>
          </a:p>
        </p:txBody>
      </p:sp>
    </p:spTree>
    <p:extLst>
      <p:ext uri="{BB962C8B-B14F-4D97-AF65-F5344CB8AC3E}">
        <p14:creationId xmlns:p14="http://schemas.microsoft.com/office/powerpoint/2010/main" val="284456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Rule </a:t>
            </a:r>
            <a:r>
              <a:rPr lang="de-DE" dirty="0" err="1"/>
              <a:t>of</a:t>
            </a:r>
            <a:r>
              <a:rPr lang="de-DE" dirty="0"/>
              <a:t> </a:t>
            </a:r>
            <a:r>
              <a:rPr lang="de-DE" dirty="0" err="1"/>
              <a:t>Three</a:t>
            </a:r>
            <a:endParaRPr lang="de-DE" dirty="0"/>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18</a:t>
            </a:fld>
            <a:endParaRPr lang="de-DE"/>
          </a:p>
        </p:txBody>
      </p:sp>
      <p:sp>
        <p:nvSpPr>
          <p:cNvPr id="6" name="Textfeld 5">
            <a:extLst>
              <a:ext uri="{FF2B5EF4-FFF2-40B4-BE49-F238E27FC236}">
                <a16:creationId xmlns:a16="http://schemas.microsoft.com/office/drawing/2014/main" id="{B7970212-7075-6427-E15F-8B31F83C2B49}"/>
              </a:ext>
            </a:extLst>
          </p:cNvPr>
          <p:cNvSpPr txBox="1"/>
          <p:nvPr/>
        </p:nvSpPr>
        <p:spPr>
          <a:xfrm>
            <a:off x="2867378" y="1681295"/>
            <a:ext cx="6457244" cy="3693319"/>
          </a:xfrm>
          <a:prstGeom prst="roundRect">
            <a:avLst>
              <a:gd name="adj" fmla="val 0"/>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class</a:t>
            </a:r>
            <a:r>
              <a:rPr lang="de-DE" b="0" dirty="0">
                <a:solidFill>
                  <a:srgbClr val="D4D4D4"/>
                </a:solidFill>
                <a:effectLst/>
                <a:highlight>
                  <a:srgbClr val="1E1E1E"/>
                </a:highlight>
                <a:latin typeface="Consolas" panose="020B0609020204030204" pitchFamily="49" charset="0"/>
              </a:rPr>
              <a:t> Mutex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private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public</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constructor</a:t>
            </a:r>
            <a:r>
              <a:rPr lang="de-DE" b="0" dirty="0">
                <a:solidFill>
                  <a:srgbClr val="608B4E"/>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Mutex </a:t>
            </a:r>
            <a:r>
              <a:rPr lang="de-DE" b="0" dirty="0" err="1">
                <a:solidFill>
                  <a:srgbClr val="569CD6"/>
                </a:solidFill>
                <a:effectLst/>
                <a:highlight>
                  <a:srgbClr val="1E1E1E"/>
                </a:highlight>
                <a:latin typeface="Consolas" panose="020B0609020204030204" pitchFamily="49" charset="0"/>
              </a:rPr>
              <a:t>const</a:t>
            </a:r>
            <a:r>
              <a:rPr lang="de-DE" b="0" dirty="0">
                <a:solidFill>
                  <a:srgbClr val="DCDCDC"/>
                </a:solidFill>
                <a:effectLst/>
                <a:highlight>
                  <a:srgbClr val="1E1E1E"/>
                </a:highlight>
                <a:latin typeface="Consolas" panose="020B0609020204030204" pitchFamily="49" charset="0"/>
              </a:rPr>
              <a:t>&amp;)</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delete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&amp;</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operator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Mutex </a:t>
            </a:r>
            <a:r>
              <a:rPr lang="de-DE" b="0" dirty="0" err="1">
                <a:solidFill>
                  <a:srgbClr val="569CD6"/>
                </a:solidFill>
                <a:effectLst/>
                <a:highlight>
                  <a:srgbClr val="1E1E1E"/>
                </a:highlight>
                <a:latin typeface="Consolas" panose="020B0609020204030204" pitchFamily="49" charset="0"/>
              </a:rPr>
              <a:t>const</a:t>
            </a:r>
            <a:r>
              <a:rPr lang="de-DE" b="0" dirty="0">
                <a:solidFill>
                  <a:srgbClr val="DCDCDC"/>
                </a:solidFill>
                <a:effectLst/>
                <a:highlight>
                  <a:srgbClr val="1E1E1E"/>
                </a:highlight>
                <a:latin typeface="Consolas" panose="020B0609020204030204" pitchFamily="49" charset="0"/>
              </a:rPr>
              <a:t>&amp;)</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delete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destructor</a:t>
            </a:r>
            <a:r>
              <a:rPr lang="de-DE" b="0" dirty="0">
                <a:solidFill>
                  <a:srgbClr val="608B4E"/>
                </a:solidFill>
                <a:effectLst/>
                <a:highlight>
                  <a:srgbClr val="1E1E1E"/>
                </a:highlight>
                <a:latin typeface="Consolas" panose="020B0609020204030204" pitchFamily="49" charset="0"/>
              </a:rPr>
              <a:t>, lock(), </a:t>
            </a:r>
            <a:r>
              <a:rPr lang="de-DE" b="0" dirty="0" err="1">
                <a:solidFill>
                  <a:srgbClr val="608B4E"/>
                </a:solidFill>
                <a:effectLst/>
                <a:highlight>
                  <a:srgbClr val="1E1E1E"/>
                </a:highlight>
                <a:latin typeface="Consolas" panose="020B0609020204030204" pitchFamily="49" charset="0"/>
              </a:rPr>
              <a:t>unlock</a:t>
            </a:r>
            <a:r>
              <a:rPr lang="de-DE" b="0" dirty="0">
                <a:solidFill>
                  <a:srgbClr val="608B4E"/>
                </a:solidFill>
                <a:effectLst/>
                <a:highlight>
                  <a:srgbClr val="1E1E1E"/>
                </a:highlight>
                <a:latin typeface="Consolas" panose="020B0609020204030204" pitchFamily="49" charset="0"/>
              </a:rPr>
              <a:t>()...</a:t>
            </a: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p:txBody>
      </p:sp>
    </p:spTree>
    <p:extLst>
      <p:ext uri="{BB962C8B-B14F-4D97-AF65-F5344CB8AC3E}">
        <p14:creationId xmlns:p14="http://schemas.microsoft.com/office/powerpoint/2010/main" val="209175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Polymorpher Datentyp</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19</a:t>
            </a:fld>
            <a:endParaRPr lang="de-DE"/>
          </a:p>
        </p:txBody>
      </p:sp>
      <p:sp>
        <p:nvSpPr>
          <p:cNvPr id="5" name="Textfeld 4">
            <a:extLst>
              <a:ext uri="{FF2B5EF4-FFF2-40B4-BE49-F238E27FC236}">
                <a16:creationId xmlns:a16="http://schemas.microsoft.com/office/drawing/2014/main" id="{4E7A65CC-E2DA-C212-D5B4-BBCCF17E6057}"/>
              </a:ext>
            </a:extLst>
          </p:cNvPr>
          <p:cNvSpPr txBox="1"/>
          <p:nvPr/>
        </p:nvSpPr>
        <p:spPr>
          <a:xfrm>
            <a:off x="3048000" y="1690688"/>
            <a:ext cx="6096000" cy="3449360"/>
          </a:xfrm>
          <a:prstGeom prst="roundRect">
            <a:avLst>
              <a:gd name="adj" fmla="val 2408"/>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class</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ChildMutex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public</a:t>
            </a:r>
            <a:r>
              <a:rPr lang="de-DE" b="0" dirty="0">
                <a:solidFill>
                  <a:srgbClr val="D4D4D4"/>
                </a:solidFill>
                <a:effectLst/>
                <a:highlight>
                  <a:srgbClr val="1E1E1E"/>
                </a:highlight>
                <a:latin typeface="Consolas" panose="020B0609020204030204" pitchFamily="49" charset="0"/>
              </a:rPr>
              <a:t> Mutex </a:t>
            </a:r>
            <a:r>
              <a:rPr lang="de-DE" b="0" dirty="0">
                <a:solidFill>
                  <a:srgbClr val="DCDCDC"/>
                </a:solidFill>
                <a:effectLst/>
                <a:highlight>
                  <a:srgbClr val="1E1E1E"/>
                </a:highlight>
                <a:latin typeface="Consolas" panose="020B0609020204030204" pitchFamily="49" charset="0"/>
              </a:rPr>
              <a:t>{</a:t>
            </a:r>
          </a:p>
          <a:p>
            <a:r>
              <a:rPr lang="de-DE" dirty="0">
                <a:solidFill>
                  <a:srgbClr val="DCDCDC"/>
                </a:solidFill>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p>
          <a:p>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ChildMutex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perform </a:t>
            </a:r>
            <a:r>
              <a:rPr lang="de-DE" b="0" dirty="0" err="1">
                <a:solidFill>
                  <a:srgbClr val="608B4E"/>
                </a:solidFill>
                <a:effectLst/>
                <a:highlight>
                  <a:srgbClr val="1E1E1E"/>
                </a:highlight>
                <a:latin typeface="Consolas" panose="020B0609020204030204" pitchFamily="49" charset="0"/>
              </a:rPr>
              <a:t>some</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cleanup</a:t>
            </a:r>
            <a:r>
              <a:rPr lang="de-DE" b="0" dirty="0">
                <a:solidFill>
                  <a:srgbClr val="608B4E"/>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err="1">
                <a:solidFill>
                  <a:srgbClr val="569CD6"/>
                </a:solidFill>
                <a:effectLst/>
                <a:highlight>
                  <a:srgbClr val="1E1E1E"/>
                </a:highlight>
                <a:latin typeface="Consolas" panose="020B0609020204030204" pitchFamily="49" charset="0"/>
              </a:rPr>
              <a:t>int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main</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ptr</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new</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ChildMutex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delete</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ptr</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p>
        </p:txBody>
      </p:sp>
    </p:spTree>
    <p:extLst>
      <p:ext uri="{BB962C8B-B14F-4D97-AF65-F5344CB8AC3E}">
        <p14:creationId xmlns:p14="http://schemas.microsoft.com/office/powerpoint/2010/main" val="222991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290BA9-8060-7964-D44A-F6314CF95767}"/>
              </a:ext>
            </a:extLst>
          </p:cNvPr>
          <p:cNvSpPr>
            <a:spLocks noGrp="1"/>
          </p:cNvSpPr>
          <p:nvPr>
            <p:ph type="title"/>
          </p:nvPr>
        </p:nvSpPr>
        <p:spPr/>
        <p:txBody>
          <a:bodyPr/>
          <a:lstStyle/>
          <a:p>
            <a:r>
              <a:rPr lang="de-DE" dirty="0"/>
              <a:t>Agenda</a:t>
            </a:r>
          </a:p>
        </p:txBody>
      </p:sp>
      <p:sp>
        <p:nvSpPr>
          <p:cNvPr id="3" name="Inhaltsplatzhalter 2">
            <a:extLst>
              <a:ext uri="{FF2B5EF4-FFF2-40B4-BE49-F238E27FC236}">
                <a16:creationId xmlns:a16="http://schemas.microsoft.com/office/drawing/2014/main" id="{CE9E38A9-D655-103D-C9AA-72F41F6F9975}"/>
              </a:ext>
            </a:extLst>
          </p:cNvPr>
          <p:cNvSpPr>
            <a:spLocks noGrp="1"/>
          </p:cNvSpPr>
          <p:nvPr>
            <p:ph idx="1"/>
          </p:nvPr>
        </p:nvSpPr>
        <p:spPr>
          <a:xfrm>
            <a:off x="838200" y="1825625"/>
            <a:ext cx="5619044" cy="4351338"/>
          </a:xfrm>
        </p:spPr>
        <p:txBody>
          <a:bodyPr/>
          <a:lstStyle/>
          <a:p>
            <a:pPr marL="514350" indent="-514350">
              <a:buFont typeface="+mj-lt"/>
              <a:buAutoNum type="arabicPeriod"/>
            </a:pPr>
            <a:r>
              <a:rPr lang="de-DE" dirty="0"/>
              <a:t>Ressourcen</a:t>
            </a:r>
          </a:p>
          <a:p>
            <a:pPr marL="514350" indent="-514350">
              <a:buFont typeface="+mj-lt"/>
              <a:buAutoNum type="arabicPeriod"/>
            </a:pPr>
            <a:r>
              <a:rPr lang="de-DE" dirty="0"/>
              <a:t>Was kann schiefgehen?</a:t>
            </a:r>
          </a:p>
          <a:p>
            <a:pPr marL="514350" indent="-514350">
              <a:buFont typeface="+mj-lt"/>
              <a:buAutoNum type="arabicPeriod"/>
            </a:pPr>
            <a:r>
              <a:rPr lang="de-DE" dirty="0"/>
              <a:t>Ressourcenverwaltung in C</a:t>
            </a:r>
          </a:p>
          <a:p>
            <a:pPr marL="514350" indent="-514350">
              <a:buFont typeface="+mj-lt"/>
              <a:buAutoNum type="arabicPeriod"/>
            </a:pPr>
            <a:r>
              <a:rPr lang="de-DE" dirty="0"/>
              <a:t>Was können wir in C++ besser machen?</a:t>
            </a:r>
          </a:p>
          <a:p>
            <a:pPr marL="514350" indent="-514350">
              <a:buFont typeface="+mj-lt"/>
              <a:buAutoNum type="arabicPeriod"/>
            </a:pPr>
            <a:r>
              <a:rPr lang="de-DE" dirty="0"/>
              <a:t>Zusammenfassung und Ausblick</a:t>
            </a:r>
          </a:p>
        </p:txBody>
      </p:sp>
      <p:sp>
        <p:nvSpPr>
          <p:cNvPr id="4" name="Foliennummernplatzhalter 3">
            <a:extLst>
              <a:ext uri="{FF2B5EF4-FFF2-40B4-BE49-F238E27FC236}">
                <a16:creationId xmlns:a16="http://schemas.microsoft.com/office/drawing/2014/main" id="{028D20D7-4375-E38C-09ED-47224D13547F}"/>
              </a:ext>
            </a:extLst>
          </p:cNvPr>
          <p:cNvSpPr>
            <a:spLocks noGrp="1"/>
          </p:cNvSpPr>
          <p:nvPr>
            <p:ph type="sldNum" sz="quarter" idx="12"/>
          </p:nvPr>
        </p:nvSpPr>
        <p:spPr/>
        <p:txBody>
          <a:bodyPr/>
          <a:lstStyle/>
          <a:p>
            <a:fld id="{341BA9BA-1825-4142-A607-D6115D7DBDCB}" type="slidenum">
              <a:rPr lang="de-DE" smtClean="0"/>
              <a:t>2</a:t>
            </a:fld>
            <a:endParaRPr lang="de-DE"/>
          </a:p>
        </p:txBody>
      </p:sp>
      <p:pic>
        <p:nvPicPr>
          <p:cNvPr id="6" name="Grafik 5" descr="Sanduhr und Kalender">
            <a:extLst>
              <a:ext uri="{FF2B5EF4-FFF2-40B4-BE49-F238E27FC236}">
                <a16:creationId xmlns:a16="http://schemas.microsoft.com/office/drawing/2014/main" id="{D207F8BB-7755-5DD3-7C82-FB3C1522F065}"/>
              </a:ext>
            </a:extLst>
          </p:cNvPr>
          <p:cNvPicPr>
            <a:picLocks noChangeAspect="1"/>
          </p:cNvPicPr>
          <p:nvPr/>
        </p:nvPicPr>
        <p:blipFill>
          <a:blip r:embed="rId2">
            <a:extLst>
              <a:ext uri="{BEBA8EAE-BF5A-486C-A8C5-ECC9F3942E4B}">
                <a14:imgProps xmlns:a14="http://schemas.microsoft.com/office/drawing/2010/main">
                  <a14:imgLayer r:embed="rId3">
                    <a14:imgEffect>
                      <a14:artisticChalkSketch pressure="2"/>
                    </a14:imgEffect>
                  </a14:imgLayer>
                </a14:imgProps>
              </a:ext>
              <a:ext uri="{28A0092B-C50C-407E-A947-70E740481C1C}">
                <a14:useLocalDpi xmlns:a14="http://schemas.microsoft.com/office/drawing/2010/main" val="0"/>
              </a:ext>
            </a:extLst>
          </a:blip>
          <a:stretch>
            <a:fillRect/>
          </a:stretch>
        </p:blipFill>
        <p:spPr>
          <a:xfrm>
            <a:off x="6562299" y="1793346"/>
            <a:ext cx="4973431" cy="3331810"/>
          </a:xfrm>
          <a:prstGeom prst="rect">
            <a:avLst/>
          </a:prstGeom>
          <a:effectLst>
            <a:softEdge rad="330200"/>
          </a:effectLst>
        </p:spPr>
      </p:pic>
    </p:spTree>
    <p:extLst>
      <p:ext uri="{BB962C8B-B14F-4D97-AF65-F5344CB8AC3E}">
        <p14:creationId xmlns:p14="http://schemas.microsoft.com/office/powerpoint/2010/main" val="1513812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Polymorpher Datentyp</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20</a:t>
            </a:fld>
            <a:endParaRPr lang="de-DE"/>
          </a:p>
        </p:txBody>
      </p:sp>
      <p:sp>
        <p:nvSpPr>
          <p:cNvPr id="6" name="Textfeld 5">
            <a:extLst>
              <a:ext uri="{FF2B5EF4-FFF2-40B4-BE49-F238E27FC236}">
                <a16:creationId xmlns:a16="http://schemas.microsoft.com/office/drawing/2014/main" id="{12AF957C-ED8C-63F6-C1A4-E3DFB5E3D253}"/>
              </a:ext>
            </a:extLst>
          </p:cNvPr>
          <p:cNvSpPr txBox="1"/>
          <p:nvPr/>
        </p:nvSpPr>
        <p:spPr>
          <a:xfrm>
            <a:off x="4672189" y="2088233"/>
            <a:ext cx="2847622" cy="1021556"/>
          </a:xfrm>
          <a:prstGeom prst="roundRect">
            <a:avLst>
              <a:gd name="adj" fmla="val 7826"/>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class</a:t>
            </a:r>
            <a:r>
              <a:rPr lang="de-DE" b="0" dirty="0">
                <a:solidFill>
                  <a:srgbClr val="D4D4D4"/>
                </a:solidFill>
                <a:effectLst/>
                <a:highlight>
                  <a:srgbClr val="1E1E1E"/>
                </a:highlight>
                <a:latin typeface="Consolas" panose="020B0609020204030204" pitchFamily="49" charset="0"/>
              </a:rPr>
              <a:t> Mutex </a:t>
            </a:r>
            <a:r>
              <a:rPr lang="de-DE" b="0" dirty="0">
                <a:solidFill>
                  <a:srgbClr val="569CD6"/>
                </a:solidFill>
                <a:effectLst/>
                <a:highlight>
                  <a:srgbClr val="1E1E1E"/>
                </a:highlight>
                <a:latin typeface="Consolas" panose="020B0609020204030204" pitchFamily="49" charset="0"/>
              </a:rPr>
              <a:t>final</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br>
              <a:rPr lang="de-DE" b="0" dirty="0">
                <a:solidFill>
                  <a:srgbClr val="D4D4D4"/>
                </a:solidFill>
                <a:effectLst/>
                <a:highlight>
                  <a:srgbClr val="1E1E1E"/>
                </a:highlight>
                <a:latin typeface="Consolas" panose="020B0609020204030204" pitchFamily="49" charset="0"/>
              </a:rPr>
            </a:b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p:txBody>
      </p:sp>
      <p:sp>
        <p:nvSpPr>
          <p:cNvPr id="7" name="Rechteck: abgerundete Ecken 6">
            <a:extLst>
              <a:ext uri="{FF2B5EF4-FFF2-40B4-BE49-F238E27FC236}">
                <a16:creationId xmlns:a16="http://schemas.microsoft.com/office/drawing/2014/main" id="{26DE408F-CF34-1E2C-8216-F249E9181323}"/>
              </a:ext>
            </a:extLst>
          </p:cNvPr>
          <p:cNvSpPr/>
          <p:nvPr/>
        </p:nvSpPr>
        <p:spPr>
          <a:xfrm>
            <a:off x="838200" y="4052270"/>
            <a:ext cx="10515600" cy="1021556"/>
          </a:xfrm>
          <a:prstGeom prst="roundRect">
            <a:avLst>
              <a:gd name="adj" fmla="val 5487"/>
            </a:avLst>
          </a:prstGeom>
          <a:solidFill>
            <a:schemeClr val="bg2">
              <a:lumMod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de-DE" sz="2800" i="1" dirty="0">
                <a:solidFill>
                  <a:schemeClr val="bg1"/>
                </a:solidFill>
              </a:rPr>
              <a:t>Faustregel:</a:t>
            </a:r>
            <a:r>
              <a:rPr lang="de-DE" sz="2800" dirty="0">
                <a:solidFill>
                  <a:schemeClr val="bg1"/>
                </a:solidFill>
              </a:rPr>
              <a:t> Eine Klasse sollte entweder als „final“ definiert werden oder einen virtuellen Destruktor haben.</a:t>
            </a:r>
          </a:p>
        </p:txBody>
      </p:sp>
    </p:spTree>
    <p:extLst>
      <p:ext uri="{BB962C8B-B14F-4D97-AF65-F5344CB8AC3E}">
        <p14:creationId xmlns:p14="http://schemas.microsoft.com/office/powerpoint/2010/main" val="336146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Einschränkungen</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21</a:t>
            </a:fld>
            <a:endParaRPr lang="de-DE"/>
          </a:p>
        </p:txBody>
      </p:sp>
      <p:sp>
        <p:nvSpPr>
          <p:cNvPr id="5" name="Textfeld 4">
            <a:extLst>
              <a:ext uri="{FF2B5EF4-FFF2-40B4-BE49-F238E27FC236}">
                <a16:creationId xmlns:a16="http://schemas.microsoft.com/office/drawing/2014/main" id="{F4571790-F8EA-89F7-E222-A94074C6D288}"/>
              </a:ext>
            </a:extLst>
          </p:cNvPr>
          <p:cNvSpPr txBox="1"/>
          <p:nvPr/>
        </p:nvSpPr>
        <p:spPr>
          <a:xfrm>
            <a:off x="3048000" y="1715195"/>
            <a:ext cx="6096000" cy="2308324"/>
          </a:xfrm>
          <a:prstGeom prst="roundRect">
            <a:avLst>
              <a:gd name="adj" fmla="val 1196"/>
            </a:avLst>
          </a:prstGeom>
          <a:solidFill>
            <a:srgbClr val="1E1E1E"/>
          </a:solidFill>
        </p:spPr>
        <p:txBody>
          <a:bodyPr wrap="square">
            <a:spAutoFit/>
          </a:bodyPr>
          <a:lstStyle/>
          <a:p>
            <a:r>
              <a:rPr lang="de-DE" b="0" dirty="0">
                <a:solidFill>
                  <a:srgbClr val="D4D4D4"/>
                </a:solidFill>
                <a:effectLst/>
                <a:highlight>
                  <a:srgbClr val="1E1E1E"/>
                </a:highlight>
                <a:latin typeface="Consolas" panose="020B0609020204030204" pitchFamily="49" charset="0"/>
              </a:rPr>
              <a:t>Mutex </a:t>
            </a:r>
            <a:r>
              <a:rPr lang="de-DE" b="0" dirty="0" err="1">
                <a:solidFill>
                  <a:srgbClr val="D4D4D4"/>
                </a:solidFill>
                <a:effectLst/>
                <a:highlight>
                  <a:srgbClr val="1E1E1E"/>
                </a:highlight>
                <a:latin typeface="Consolas" panose="020B0609020204030204" pitchFamily="49" charset="0"/>
              </a:rPr>
              <a:t>create_mutex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err="1">
                <a:solidFill>
                  <a:srgbClr val="569CD6"/>
                </a:solidFill>
                <a:effectLst/>
                <a:highlight>
                  <a:srgbClr val="1E1E1E"/>
                </a:highlight>
                <a:latin typeface="Consolas" panose="020B0609020204030204" pitchFamily="49" charset="0"/>
              </a:rPr>
              <a:t>int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main</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create_mutex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p>
        </p:txBody>
      </p:sp>
    </p:spTree>
    <p:extLst>
      <p:ext uri="{BB962C8B-B14F-4D97-AF65-F5344CB8AC3E}">
        <p14:creationId xmlns:p14="http://schemas.microsoft.com/office/powerpoint/2010/main" val="2725604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Ownership</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22</a:t>
            </a:fld>
            <a:endParaRPr lang="de-DE"/>
          </a:p>
        </p:txBody>
      </p:sp>
      <p:sp>
        <p:nvSpPr>
          <p:cNvPr id="6" name="Textfeld 5">
            <a:extLst>
              <a:ext uri="{FF2B5EF4-FFF2-40B4-BE49-F238E27FC236}">
                <a16:creationId xmlns:a16="http://schemas.microsoft.com/office/drawing/2014/main" id="{7BF10298-9DB1-AF5D-F7C0-67C0D4CAF55D}"/>
              </a:ext>
            </a:extLst>
          </p:cNvPr>
          <p:cNvSpPr txBox="1"/>
          <p:nvPr/>
        </p:nvSpPr>
        <p:spPr>
          <a:xfrm>
            <a:off x="1879600" y="1690688"/>
            <a:ext cx="8432800" cy="1200329"/>
          </a:xfrm>
          <a:prstGeom prst="roundRect">
            <a:avLst>
              <a:gd name="adj" fmla="val 963"/>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template</a:t>
            </a:r>
            <a:r>
              <a:rPr lang="de-DE" b="0" dirty="0">
                <a:solidFill>
                  <a:srgbClr val="DCDCDC"/>
                </a:solidFill>
                <a:effectLst/>
                <a:highlight>
                  <a:srgbClr val="1E1E1E"/>
                </a:highlight>
                <a:latin typeface="Consolas" panose="020B0609020204030204" pitchFamily="49" charset="0"/>
              </a:rPr>
              <a:t>&lt;</a:t>
            </a:r>
            <a:r>
              <a:rPr lang="de-DE" b="0" dirty="0" err="1">
                <a:solidFill>
                  <a:srgbClr val="569CD6"/>
                </a:solidFill>
                <a:effectLst/>
                <a:highlight>
                  <a:srgbClr val="1E1E1E"/>
                </a:highlight>
                <a:latin typeface="Consolas" panose="020B0609020204030204" pitchFamily="49" charset="0"/>
              </a:rPr>
              <a:t>typename</a:t>
            </a:r>
            <a:r>
              <a:rPr lang="de-DE" b="0" dirty="0">
                <a:solidFill>
                  <a:srgbClr val="D4D4D4"/>
                </a:solidFill>
                <a:effectLst/>
                <a:highlight>
                  <a:srgbClr val="1E1E1E"/>
                </a:highlight>
                <a:latin typeface="Consolas" panose="020B0609020204030204" pitchFamily="49" charset="0"/>
              </a:rPr>
              <a:t> T</a:t>
            </a:r>
            <a:r>
              <a:rPr lang="de-DE" b="0" dirty="0">
                <a:solidFill>
                  <a:srgbClr val="DCDCDC"/>
                </a:solidFill>
                <a:effectLst/>
                <a:highlight>
                  <a:srgbClr val="1E1E1E"/>
                </a:highlight>
                <a:latin typeface="Consolas" panose="020B0609020204030204" pitchFamily="49" charset="0"/>
              </a:rPr>
              <a:t>&gt;</a:t>
            </a:r>
            <a:endParaRPr lang="de-DE" b="0" dirty="0">
              <a:solidFill>
                <a:srgbClr val="D4D4D4"/>
              </a:solidFill>
              <a:effectLst/>
              <a:highlight>
                <a:srgbClr val="1E1E1E"/>
              </a:highlight>
              <a:latin typeface="Consolas" panose="020B0609020204030204" pitchFamily="49" charset="0"/>
            </a:endParaRPr>
          </a:p>
          <a:p>
            <a:r>
              <a:rPr lang="de-DE" b="0" dirty="0" err="1">
                <a:solidFill>
                  <a:srgbClr val="569CD6"/>
                </a:solidFill>
                <a:effectLst/>
                <a:highlight>
                  <a:srgbClr val="1E1E1E"/>
                </a:highlight>
                <a:latin typeface="Consolas" panose="020B0609020204030204" pitchFamily="49" charset="0"/>
              </a:rPr>
              <a:t>typename</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remove_reference_t</a:t>
            </a:r>
            <a:r>
              <a:rPr lang="de-DE" b="0" dirty="0">
                <a:solidFill>
                  <a:srgbClr val="DCDCDC"/>
                </a:solidFill>
                <a:effectLst/>
                <a:highlight>
                  <a:srgbClr val="1E1E1E"/>
                </a:highlight>
                <a:latin typeface="Consolas" panose="020B0609020204030204" pitchFamily="49" charset="0"/>
              </a:rPr>
              <a:t>&lt;</a:t>
            </a:r>
            <a:r>
              <a:rPr lang="de-DE" b="0" dirty="0">
                <a:solidFill>
                  <a:srgbClr val="D4D4D4"/>
                </a:solidFill>
                <a:effectLst/>
                <a:highlight>
                  <a:srgbClr val="1E1E1E"/>
                </a:highlight>
                <a:latin typeface="Consolas" panose="020B0609020204030204" pitchFamily="49" charset="0"/>
              </a:rPr>
              <a:t>T</a:t>
            </a:r>
            <a:r>
              <a:rPr lang="de-DE" b="0" dirty="0">
                <a:solidFill>
                  <a:srgbClr val="DCDCDC"/>
                </a:solidFill>
                <a:effectLst/>
                <a:highlight>
                  <a:srgbClr val="1E1E1E"/>
                </a:highlight>
                <a:latin typeface="Consolas" panose="020B0609020204030204" pitchFamily="49" charset="0"/>
              </a:rPr>
              <a:t>&gt;&amp;&amp;</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move</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T</a:t>
            </a:r>
            <a:r>
              <a:rPr lang="de-DE" b="0" dirty="0">
                <a:solidFill>
                  <a:srgbClr val="DCDCDC"/>
                </a:solidFill>
                <a:effectLst/>
                <a:highlight>
                  <a:srgbClr val="1E1E1E"/>
                </a:highlight>
                <a:latin typeface="Consolas" panose="020B0609020204030204" pitchFamily="49" charset="0"/>
              </a:rPr>
              <a:t>&amp;&amp;</a:t>
            </a:r>
            <a:r>
              <a:rPr lang="de-DE" b="0" dirty="0">
                <a:solidFill>
                  <a:srgbClr val="D4D4D4"/>
                </a:solidFill>
                <a:effectLst/>
                <a:highlight>
                  <a:srgbClr val="1E1E1E"/>
                </a:highlight>
                <a:latin typeface="Consolas" panose="020B0609020204030204" pitchFamily="49" charset="0"/>
              </a:rPr>
              <a:t> t</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noexcept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static_cast</a:t>
            </a:r>
            <a:r>
              <a:rPr lang="de-DE" b="0" dirty="0">
                <a:solidFill>
                  <a:srgbClr val="DCDCDC"/>
                </a:solidFill>
                <a:effectLst/>
                <a:highlight>
                  <a:srgbClr val="1E1E1E"/>
                </a:highlight>
                <a:latin typeface="Consolas" panose="020B0609020204030204" pitchFamily="49" charset="0"/>
              </a:rPr>
              <a:t>&lt;</a:t>
            </a:r>
            <a:r>
              <a:rPr lang="de-DE" b="0" dirty="0" err="1">
                <a:solidFill>
                  <a:srgbClr val="569CD6"/>
                </a:solidFill>
                <a:effectLst/>
                <a:highlight>
                  <a:srgbClr val="1E1E1E"/>
                </a:highlight>
                <a:latin typeface="Consolas" panose="020B0609020204030204" pitchFamily="49" charset="0"/>
              </a:rPr>
              <a:t>typename</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remove_reference_t</a:t>
            </a:r>
            <a:r>
              <a:rPr lang="de-DE" b="0" dirty="0">
                <a:solidFill>
                  <a:srgbClr val="DCDCDC"/>
                </a:solidFill>
                <a:effectLst/>
                <a:highlight>
                  <a:srgbClr val="1E1E1E"/>
                </a:highlight>
                <a:latin typeface="Consolas" panose="020B0609020204030204" pitchFamily="49" charset="0"/>
              </a:rPr>
              <a:t>&lt;</a:t>
            </a:r>
            <a:r>
              <a:rPr lang="de-DE" b="0" dirty="0">
                <a:solidFill>
                  <a:srgbClr val="D4D4D4"/>
                </a:solidFill>
                <a:effectLst/>
                <a:highlight>
                  <a:srgbClr val="1E1E1E"/>
                </a:highlight>
                <a:latin typeface="Consolas" panose="020B0609020204030204" pitchFamily="49" charset="0"/>
              </a:rPr>
              <a:t>T</a:t>
            </a:r>
            <a:r>
              <a:rPr lang="de-DE" b="0" dirty="0">
                <a:solidFill>
                  <a:srgbClr val="DCDCDC"/>
                </a:solidFill>
                <a:effectLst/>
                <a:highlight>
                  <a:srgbClr val="1E1E1E"/>
                </a:highlight>
                <a:latin typeface="Consolas" panose="020B0609020204030204" pitchFamily="49" charset="0"/>
              </a:rPr>
              <a:t>&gt;</a:t>
            </a:r>
            <a:r>
              <a:rPr lang="de-DE" b="0" dirty="0">
                <a:solidFill>
                  <a:srgbClr val="D4D4D4"/>
                </a:solidFill>
                <a:effectLst/>
                <a:highlight>
                  <a:srgbClr val="1E1E1E"/>
                </a:highlight>
                <a:latin typeface="Consolas" panose="020B0609020204030204" pitchFamily="49" charset="0"/>
              </a:rPr>
              <a:t>&amp;&amp;&gt;</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t</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p:txBody>
      </p:sp>
    </p:spTree>
    <p:extLst>
      <p:ext uri="{BB962C8B-B14F-4D97-AF65-F5344CB8AC3E}">
        <p14:creationId xmlns:p14="http://schemas.microsoft.com/office/powerpoint/2010/main" val="81375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Ownership</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23</a:t>
            </a:fld>
            <a:endParaRPr lang="de-DE"/>
          </a:p>
        </p:txBody>
      </p:sp>
      <p:sp>
        <p:nvSpPr>
          <p:cNvPr id="7" name="Rechteck: abgerundete Ecken 6">
            <a:extLst>
              <a:ext uri="{FF2B5EF4-FFF2-40B4-BE49-F238E27FC236}">
                <a16:creationId xmlns:a16="http://schemas.microsoft.com/office/drawing/2014/main" id="{26DE408F-CF34-1E2C-8216-F249E9181323}"/>
              </a:ext>
            </a:extLst>
          </p:cNvPr>
          <p:cNvSpPr/>
          <p:nvPr/>
        </p:nvSpPr>
        <p:spPr>
          <a:xfrm>
            <a:off x="838200" y="1690688"/>
            <a:ext cx="10515600" cy="1021556"/>
          </a:xfrm>
          <a:prstGeom prst="roundRect">
            <a:avLst>
              <a:gd name="adj" fmla="val 5487"/>
            </a:avLst>
          </a:prstGeom>
          <a:solidFill>
            <a:schemeClr val="bg2">
              <a:lumMod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de-DE" sz="2800" dirty="0" err="1">
                <a:solidFill>
                  <a:schemeClr val="bg1"/>
                </a:solidFill>
              </a:rPr>
              <a:t>std</a:t>
            </a:r>
            <a:r>
              <a:rPr lang="de-DE" sz="2800" dirty="0">
                <a:solidFill>
                  <a:schemeClr val="bg1"/>
                </a:solidFill>
              </a:rPr>
              <a:t>::</a:t>
            </a:r>
            <a:r>
              <a:rPr lang="de-DE" sz="2800" dirty="0" err="1">
                <a:solidFill>
                  <a:schemeClr val="bg1"/>
                </a:solidFill>
              </a:rPr>
              <a:t>move</a:t>
            </a:r>
            <a:r>
              <a:rPr lang="de-DE" sz="2800" dirty="0">
                <a:solidFill>
                  <a:schemeClr val="bg1"/>
                </a:solidFill>
              </a:rPr>
              <a:t>() „bewegt“ ein Objekt </a:t>
            </a:r>
            <a:r>
              <a:rPr lang="de-DE" sz="2800" b="1" dirty="0">
                <a:solidFill>
                  <a:schemeClr val="bg1"/>
                </a:solidFill>
              </a:rPr>
              <a:t>nicht</a:t>
            </a:r>
            <a:r>
              <a:rPr lang="de-DE" sz="2800" dirty="0">
                <a:solidFill>
                  <a:schemeClr val="bg1"/>
                </a:solidFill>
              </a:rPr>
              <a:t>, sondern führt nur eine Typumwandlung durch (falls möglich).</a:t>
            </a:r>
          </a:p>
        </p:txBody>
      </p:sp>
    </p:spTree>
    <p:extLst>
      <p:ext uri="{BB962C8B-B14F-4D97-AF65-F5344CB8AC3E}">
        <p14:creationId xmlns:p14="http://schemas.microsoft.com/office/powerpoint/2010/main" val="4276840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Ownership</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24</a:t>
            </a:fld>
            <a:endParaRPr lang="de-DE"/>
          </a:p>
        </p:txBody>
      </p:sp>
      <p:sp>
        <p:nvSpPr>
          <p:cNvPr id="5" name="Textfeld 4">
            <a:extLst>
              <a:ext uri="{FF2B5EF4-FFF2-40B4-BE49-F238E27FC236}">
                <a16:creationId xmlns:a16="http://schemas.microsoft.com/office/drawing/2014/main" id="{F4571790-F8EA-89F7-E222-A94074C6D288}"/>
              </a:ext>
            </a:extLst>
          </p:cNvPr>
          <p:cNvSpPr txBox="1"/>
          <p:nvPr/>
        </p:nvSpPr>
        <p:spPr>
          <a:xfrm>
            <a:off x="3048000" y="1715195"/>
            <a:ext cx="6096000" cy="2308324"/>
          </a:xfrm>
          <a:prstGeom prst="roundRect">
            <a:avLst>
              <a:gd name="adj" fmla="val 1196"/>
            </a:avLst>
          </a:prstGeom>
          <a:solidFill>
            <a:srgbClr val="1E1E1E"/>
          </a:solidFill>
        </p:spPr>
        <p:txBody>
          <a:bodyPr wrap="square">
            <a:spAutoFit/>
          </a:bodyPr>
          <a:lstStyle/>
          <a:p>
            <a:r>
              <a:rPr lang="de-DE" b="0" dirty="0">
                <a:solidFill>
                  <a:srgbClr val="D4D4D4"/>
                </a:solidFill>
                <a:effectLst/>
                <a:highlight>
                  <a:srgbClr val="1E1E1E"/>
                </a:highlight>
                <a:latin typeface="Consolas" panose="020B0609020204030204" pitchFamily="49" charset="0"/>
              </a:rPr>
              <a:t>Mutex </a:t>
            </a:r>
            <a:r>
              <a:rPr lang="de-DE" b="0" dirty="0" err="1">
                <a:solidFill>
                  <a:srgbClr val="D4D4D4"/>
                </a:solidFill>
                <a:effectLst/>
                <a:highlight>
                  <a:srgbClr val="1E1E1E"/>
                </a:highlight>
                <a:latin typeface="Consolas" panose="020B0609020204030204" pitchFamily="49" charset="0"/>
              </a:rPr>
              <a:t>create_mutex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err="1">
                <a:solidFill>
                  <a:srgbClr val="569CD6"/>
                </a:solidFill>
                <a:effectLst/>
                <a:highlight>
                  <a:srgbClr val="1E1E1E"/>
                </a:highlight>
                <a:latin typeface="Consolas" panose="020B0609020204030204" pitchFamily="49" charset="0"/>
              </a:rPr>
              <a:t>int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main</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create_mutex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p>
        </p:txBody>
      </p:sp>
      <p:sp>
        <p:nvSpPr>
          <p:cNvPr id="3" name="Rechteck 2">
            <a:extLst>
              <a:ext uri="{FF2B5EF4-FFF2-40B4-BE49-F238E27FC236}">
                <a16:creationId xmlns:a16="http://schemas.microsoft.com/office/drawing/2014/main" id="{0EA8B703-BB80-82E3-3B79-AFAEA2884A4C}"/>
              </a:ext>
            </a:extLst>
          </p:cNvPr>
          <p:cNvSpPr/>
          <p:nvPr/>
        </p:nvSpPr>
        <p:spPr>
          <a:xfrm>
            <a:off x="3589867" y="2336800"/>
            <a:ext cx="1727200" cy="304800"/>
          </a:xfrm>
          <a:prstGeom prst="rect">
            <a:avLst/>
          </a:prstGeom>
          <a:noFill/>
          <a:ln w="38100">
            <a:solidFill>
              <a:srgbClr val="C0000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5696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Rule </a:t>
            </a:r>
            <a:r>
              <a:rPr lang="de-DE" dirty="0" err="1"/>
              <a:t>of</a:t>
            </a:r>
            <a:r>
              <a:rPr lang="de-DE" dirty="0"/>
              <a:t> Five</a:t>
            </a:r>
          </a:p>
        </p:txBody>
      </p:sp>
      <p:sp>
        <p:nvSpPr>
          <p:cNvPr id="3" name="Inhaltsplatzhalter 2">
            <a:extLst>
              <a:ext uri="{FF2B5EF4-FFF2-40B4-BE49-F238E27FC236}">
                <a16:creationId xmlns:a16="http://schemas.microsoft.com/office/drawing/2014/main" id="{182705BE-3707-AE1A-576E-4949EEE3A335}"/>
              </a:ext>
            </a:extLst>
          </p:cNvPr>
          <p:cNvSpPr>
            <a:spLocks noGrp="1"/>
          </p:cNvSpPr>
          <p:nvPr>
            <p:ph idx="1"/>
          </p:nvPr>
        </p:nvSpPr>
        <p:spPr/>
        <p:txBody>
          <a:bodyPr/>
          <a:lstStyle/>
          <a:p>
            <a:r>
              <a:rPr lang="de-DE" dirty="0" err="1"/>
              <a:t>Kopierkonstruktor</a:t>
            </a:r>
            <a:endParaRPr lang="de-DE" dirty="0"/>
          </a:p>
          <a:p>
            <a:r>
              <a:rPr lang="de-DE" dirty="0"/>
              <a:t>Kopier-Zuweisungsoperator</a:t>
            </a:r>
          </a:p>
          <a:p>
            <a:r>
              <a:rPr lang="de-DE" dirty="0"/>
              <a:t>Destruktor</a:t>
            </a:r>
          </a:p>
          <a:p>
            <a:endParaRPr lang="de-DE" dirty="0"/>
          </a:p>
          <a:p>
            <a:r>
              <a:rPr lang="de-DE" dirty="0"/>
              <a:t>Move-Konstruktor</a:t>
            </a:r>
          </a:p>
          <a:p>
            <a:r>
              <a:rPr lang="de-DE" dirty="0"/>
              <a:t>Move-Zuweisungsoperator</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25</a:t>
            </a:fld>
            <a:endParaRPr lang="de-DE"/>
          </a:p>
        </p:txBody>
      </p:sp>
    </p:spTree>
    <p:extLst>
      <p:ext uri="{BB962C8B-B14F-4D97-AF65-F5344CB8AC3E}">
        <p14:creationId xmlns:p14="http://schemas.microsoft.com/office/powerpoint/2010/main" val="40027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Rule </a:t>
            </a:r>
            <a:r>
              <a:rPr lang="de-DE" dirty="0" err="1"/>
              <a:t>of</a:t>
            </a:r>
            <a:r>
              <a:rPr lang="de-DE" dirty="0"/>
              <a:t> Five</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26</a:t>
            </a:fld>
            <a:endParaRPr lang="de-DE"/>
          </a:p>
        </p:txBody>
      </p:sp>
      <p:sp>
        <p:nvSpPr>
          <p:cNvPr id="6" name="Textfeld 5">
            <a:extLst>
              <a:ext uri="{FF2B5EF4-FFF2-40B4-BE49-F238E27FC236}">
                <a16:creationId xmlns:a16="http://schemas.microsoft.com/office/drawing/2014/main" id="{D740EDA8-B182-4837-AE3E-C7D8123E9B06}"/>
              </a:ext>
            </a:extLst>
          </p:cNvPr>
          <p:cNvSpPr txBox="1"/>
          <p:nvPr/>
        </p:nvSpPr>
        <p:spPr>
          <a:xfrm>
            <a:off x="515055" y="1324250"/>
            <a:ext cx="11161889" cy="5078313"/>
          </a:xfrm>
          <a:prstGeom prst="roundRect">
            <a:avLst>
              <a:gd name="adj" fmla="val 1044"/>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class</a:t>
            </a:r>
            <a:r>
              <a:rPr lang="de-DE" b="0" dirty="0">
                <a:solidFill>
                  <a:srgbClr val="D4D4D4"/>
                </a:solidFill>
                <a:effectLst/>
                <a:highlight>
                  <a:srgbClr val="1E1E1E"/>
                </a:highlight>
                <a:latin typeface="Consolas" panose="020B0609020204030204" pitchFamily="49" charset="0"/>
              </a:rPr>
              <a:t> Mutex </a:t>
            </a:r>
            <a:r>
              <a:rPr lang="de-DE" b="0" dirty="0">
                <a:solidFill>
                  <a:srgbClr val="569CD6"/>
                </a:solidFill>
                <a:effectLst/>
                <a:highlight>
                  <a:srgbClr val="1E1E1E"/>
                </a:highlight>
                <a:latin typeface="Consolas" panose="020B0609020204030204" pitchFamily="49" charset="0"/>
              </a:rPr>
              <a:t>final</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private</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::optional</a:t>
            </a:r>
            <a:r>
              <a:rPr lang="de-DE" b="0" dirty="0">
                <a:solidFill>
                  <a:srgbClr val="DCDCDC"/>
                </a:solidFill>
                <a:effectLst/>
                <a:highlight>
                  <a:srgbClr val="1E1E1E"/>
                </a:highlight>
                <a:latin typeface="Consolas" panose="020B0609020204030204" pitchFamily="49" charset="0"/>
              </a:rPr>
              <a:t>&lt;</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CDCDC"/>
                </a:solidFill>
                <a:effectLst/>
                <a:highlight>
                  <a:srgbClr val="1E1E1E"/>
                </a:highlight>
                <a:latin typeface="Consolas" panose="020B0609020204030204" pitchFamily="49" charset="0"/>
              </a:rPr>
              <a:t>&gt;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public</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pthread_mutex_init</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m_mutex</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value</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nullptr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B5CEA8"/>
                </a:solidFill>
                <a:effectLst/>
                <a:highlight>
                  <a:srgbClr val="1E1E1E"/>
                </a:highlight>
                <a:latin typeface="Consolas" panose="020B0609020204030204" pitchFamily="49" charset="0"/>
              </a:rPr>
              <a:t>0</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throw</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runtime_error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CE9178"/>
                </a:solidFill>
                <a:effectLst/>
                <a:highlight>
                  <a:srgbClr val="1E1E1E"/>
                </a:highlight>
                <a:latin typeface="Consolas" panose="020B0609020204030204" pitchFamily="49" charset="0"/>
              </a:rPr>
              <a:t>"</a:t>
            </a:r>
            <a:r>
              <a:rPr lang="de-DE" b="0" dirty="0" err="1">
                <a:solidFill>
                  <a:srgbClr val="CE9178"/>
                </a:solidFill>
                <a:effectLst/>
                <a:highlight>
                  <a:srgbClr val="1E1E1E"/>
                </a:highlight>
                <a:latin typeface="Consolas" panose="020B0609020204030204" pitchFamily="49" charset="0"/>
              </a:rPr>
              <a:t>failed</a:t>
            </a:r>
            <a:r>
              <a:rPr lang="de-DE" b="0" dirty="0">
                <a:solidFill>
                  <a:srgbClr val="CE9178"/>
                </a:solidFill>
                <a:effectLst/>
                <a:highlight>
                  <a:srgbClr val="1E1E1E"/>
                </a:highlight>
                <a:latin typeface="Consolas" panose="020B0609020204030204" pitchFamily="49" charset="0"/>
              </a:rPr>
              <a:t> </a:t>
            </a:r>
            <a:r>
              <a:rPr lang="de-DE" b="0" dirty="0" err="1">
                <a:solidFill>
                  <a:srgbClr val="CE9178"/>
                </a:solidFill>
                <a:effectLst/>
                <a:highlight>
                  <a:srgbClr val="1E1E1E"/>
                </a:highlight>
                <a:latin typeface="Consolas" panose="020B0609020204030204" pitchFamily="49" charset="0"/>
              </a:rPr>
              <a:t>to</a:t>
            </a:r>
            <a:r>
              <a:rPr lang="de-DE" b="0" dirty="0">
                <a:solidFill>
                  <a:srgbClr val="CE9178"/>
                </a:solidFill>
                <a:effectLst/>
                <a:highlight>
                  <a:srgbClr val="1E1E1E"/>
                </a:highlight>
                <a:latin typeface="Consolas" panose="020B0609020204030204" pitchFamily="49" charset="0"/>
              </a:rPr>
              <a:t> </a:t>
            </a:r>
            <a:r>
              <a:rPr lang="de-DE" b="0" dirty="0" err="1">
                <a:solidFill>
                  <a:srgbClr val="CE9178"/>
                </a:solidFill>
                <a:effectLst/>
                <a:highlight>
                  <a:srgbClr val="1E1E1E"/>
                </a:highlight>
                <a:latin typeface="Consolas" panose="020B0609020204030204" pitchFamily="49" charset="0"/>
              </a:rPr>
              <a:t>create</a:t>
            </a:r>
            <a:r>
              <a:rPr lang="de-DE" b="0" dirty="0">
                <a:solidFill>
                  <a:srgbClr val="CE9178"/>
                </a:solidFill>
                <a:effectLst/>
                <a:highlight>
                  <a:srgbClr val="1E1E1E"/>
                </a:highlight>
                <a:latin typeface="Consolas" panose="020B0609020204030204" pitchFamily="49" charset="0"/>
              </a:rPr>
              <a:t> </a:t>
            </a:r>
            <a:r>
              <a:rPr lang="de-DE" b="0" dirty="0" err="1">
                <a:solidFill>
                  <a:srgbClr val="CE9178"/>
                </a:solidFill>
                <a:effectLst/>
                <a:highlight>
                  <a:srgbClr val="1E1E1E"/>
                </a:highlight>
                <a:latin typeface="Consolas" panose="020B0609020204030204" pitchFamily="49" charset="0"/>
              </a:rPr>
              <a:t>mutex</a:t>
            </a:r>
            <a:r>
              <a:rPr lang="de-DE" b="0" dirty="0">
                <a:solidFill>
                  <a:srgbClr val="CE9178"/>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CDCDC"/>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copy</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operations</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deleted</a:t>
            </a:r>
            <a:r>
              <a:rPr lang="de-DE" b="0" dirty="0">
                <a:solidFill>
                  <a:srgbClr val="608B4E"/>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noexcept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CDCDC"/>
                </a:solidFill>
                <a:effectLst/>
                <a:highlight>
                  <a:srgbClr val="1E1E1E"/>
                </a:highlight>
                <a:latin typeface="Consolas" panose="020B0609020204030204" pitchFamily="49" charset="0"/>
              </a:rPr>
              <a:t>m_mutex.has_value</a:t>
            </a:r>
            <a:r>
              <a:rPr lang="de-DE" b="0" dirty="0">
                <a:solidFill>
                  <a:srgbClr val="DCDCDC"/>
                </a:solidFill>
                <a:effectLst/>
                <a:highlight>
                  <a:srgbClr val="1E1E1E"/>
                </a:highlight>
                <a:latin typeface="Consolas" panose="020B0609020204030204" pitchFamily="49" charset="0"/>
              </a:rPr>
              <a:t>() </a:t>
            </a:r>
            <a:r>
              <a:rPr lang="de-DE" dirty="0">
                <a:solidFill>
                  <a:srgbClr val="569CD6"/>
                </a:solidFill>
                <a:highlight>
                  <a:srgbClr val="1E1E1E"/>
                </a:highlight>
                <a:latin typeface="Consolas" panose="020B0609020204030204" pitchFamily="49" charset="0"/>
              </a:rPr>
              <a:t>and</a:t>
            </a:r>
            <a:r>
              <a:rPr lang="de-DE" dirty="0">
                <a:solidFill>
                  <a:srgbClr val="DCDCDC"/>
                </a:solidFill>
                <a:highlight>
                  <a:srgbClr val="1E1E1E"/>
                </a:highlight>
                <a:latin typeface="Consolas" panose="020B0609020204030204" pitchFamily="49" charset="0"/>
              </a:rPr>
              <a:t> </a:t>
            </a:r>
            <a:r>
              <a:rPr lang="de-DE" dirty="0" err="1">
                <a:solidFill>
                  <a:srgbClr val="D4D4D4"/>
                </a:solidFill>
                <a:highlight>
                  <a:srgbClr val="1E1E1E"/>
                </a:highlight>
                <a:latin typeface="Consolas" panose="020B0609020204030204" pitchFamily="49" charset="0"/>
              </a:rPr>
              <a:t>pthread_mutex_destroy</a:t>
            </a:r>
            <a:r>
              <a:rPr lang="de-DE" dirty="0">
                <a:solidFill>
                  <a:srgbClr val="DCDCDC"/>
                </a:solidFill>
                <a:highlight>
                  <a:srgbClr val="1E1E1E"/>
                </a:highlight>
                <a:latin typeface="Consolas" panose="020B0609020204030204" pitchFamily="49" charset="0"/>
              </a:rPr>
              <a:t>(&amp;</a:t>
            </a:r>
            <a:r>
              <a:rPr lang="de-DE" dirty="0" err="1">
                <a:solidFill>
                  <a:srgbClr val="D4D4D4"/>
                </a:solidFill>
                <a:highlight>
                  <a:srgbClr val="1E1E1E"/>
                </a:highlight>
                <a:latin typeface="Consolas" panose="020B0609020204030204" pitchFamily="49" charset="0"/>
              </a:rPr>
              <a:t>m_mutex</a:t>
            </a:r>
            <a:r>
              <a:rPr lang="de-DE" dirty="0" err="1">
                <a:solidFill>
                  <a:srgbClr val="DCDCDC"/>
                </a:solidFill>
                <a:highlight>
                  <a:srgbClr val="1E1E1E"/>
                </a:highlight>
                <a:latin typeface="Consolas" panose="020B0609020204030204" pitchFamily="49" charset="0"/>
              </a:rPr>
              <a:t>.</a:t>
            </a:r>
            <a:r>
              <a:rPr lang="de-DE" dirty="0" err="1">
                <a:solidFill>
                  <a:srgbClr val="D4D4D4"/>
                </a:solidFill>
                <a:highlight>
                  <a:srgbClr val="1E1E1E"/>
                </a:highlight>
                <a:latin typeface="Consolas" panose="020B0609020204030204" pitchFamily="49" charset="0"/>
              </a:rPr>
              <a:t>value</a:t>
            </a:r>
            <a:r>
              <a:rPr lang="de-DE" dirty="0">
                <a:solidFill>
                  <a:srgbClr val="DCDCDC"/>
                </a:solidFill>
                <a:highlight>
                  <a:srgbClr val="1E1E1E"/>
                </a:highlight>
                <a:latin typeface="Consolas" panose="020B0609020204030204" pitchFamily="49" charset="0"/>
              </a:rPr>
              <a:t>())</a:t>
            </a:r>
            <a:r>
              <a:rPr lang="de-DE" dirty="0">
                <a:solidFill>
                  <a:srgbClr val="D4D4D4"/>
                </a:solidFill>
                <a:highlight>
                  <a:srgbClr val="1E1E1E"/>
                </a:highlight>
                <a:latin typeface="Consolas" panose="020B0609020204030204" pitchFamily="49" charset="0"/>
              </a:rPr>
              <a:t> </a:t>
            </a:r>
            <a:r>
              <a:rPr lang="de-DE" dirty="0">
                <a:solidFill>
                  <a:srgbClr val="DCDCDC"/>
                </a:solidFill>
                <a:highlight>
                  <a:srgbClr val="1E1E1E"/>
                </a:highlight>
                <a:latin typeface="Consolas" panose="020B0609020204030204" pitchFamily="49" charset="0"/>
              </a:rPr>
              <a:t>!=</a:t>
            </a:r>
            <a:r>
              <a:rPr lang="de-DE" dirty="0">
                <a:solidFill>
                  <a:srgbClr val="D4D4D4"/>
                </a:solidFill>
                <a:highlight>
                  <a:srgbClr val="1E1E1E"/>
                </a:highlight>
                <a:latin typeface="Consolas" panose="020B0609020204030204" pitchFamily="49" charset="0"/>
              </a:rPr>
              <a:t> </a:t>
            </a:r>
            <a:r>
              <a:rPr lang="de-DE" dirty="0">
                <a:solidFill>
                  <a:srgbClr val="B5CEA8"/>
                </a:solidFill>
                <a:highlight>
                  <a:srgbClr val="1E1E1E"/>
                </a:highlight>
                <a:latin typeface="Consolas" panose="020B0609020204030204" pitchFamily="49" charset="0"/>
              </a:rPr>
              <a:t>0</a:t>
            </a:r>
            <a:r>
              <a:rPr lang="de-DE" b="0" dirty="0">
                <a:solidFill>
                  <a:srgbClr val="DCDCDC"/>
                </a:solidFill>
                <a:effectLst/>
                <a:highlight>
                  <a:srgbClr val="1E1E1E"/>
                </a:highlight>
                <a:latin typeface="Consolas" panose="020B0609020204030204" pitchFamily="49" charset="0"/>
              </a:rPr>
              <a:t>) {</a:t>
            </a: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terminate</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void</a:t>
            </a:r>
            <a:r>
              <a:rPr lang="de-DE" b="0" dirty="0">
                <a:solidFill>
                  <a:srgbClr val="D4D4D4"/>
                </a:solidFill>
                <a:effectLst/>
                <a:highlight>
                  <a:srgbClr val="1E1E1E"/>
                </a:highlight>
                <a:latin typeface="Consolas" panose="020B0609020204030204" pitchFamily="49" charset="0"/>
              </a:rPr>
              <a:t> lock</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pthread_mutex_lock</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m_mutex</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value</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void</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unlock</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pthread_mutex_unlock</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m_mutex</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value</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CDCDC"/>
                </a:solidFill>
                <a:effectLst/>
                <a:highlight>
                  <a:srgbClr val="1E1E1E"/>
                </a:highlight>
                <a:latin typeface="Consolas" panose="020B0609020204030204" pitchFamily="49" charset="0"/>
              </a:rPr>
              <a:t>};</a:t>
            </a:r>
          </a:p>
        </p:txBody>
      </p:sp>
    </p:spTree>
    <p:extLst>
      <p:ext uri="{BB962C8B-B14F-4D97-AF65-F5344CB8AC3E}">
        <p14:creationId xmlns:p14="http://schemas.microsoft.com/office/powerpoint/2010/main" val="138758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7" end="1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4" end="1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5" end="1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Rule </a:t>
            </a:r>
            <a:r>
              <a:rPr lang="de-DE" dirty="0" err="1"/>
              <a:t>of</a:t>
            </a:r>
            <a:r>
              <a:rPr lang="de-DE" dirty="0"/>
              <a:t> Five</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27</a:t>
            </a:fld>
            <a:endParaRPr lang="de-DE"/>
          </a:p>
        </p:txBody>
      </p:sp>
      <p:sp>
        <p:nvSpPr>
          <p:cNvPr id="5" name="Textfeld 4">
            <a:extLst>
              <a:ext uri="{FF2B5EF4-FFF2-40B4-BE49-F238E27FC236}">
                <a16:creationId xmlns:a16="http://schemas.microsoft.com/office/drawing/2014/main" id="{25D06C18-5297-88B6-3B84-FB29010F8654}"/>
              </a:ext>
            </a:extLst>
          </p:cNvPr>
          <p:cNvSpPr txBox="1"/>
          <p:nvPr/>
        </p:nvSpPr>
        <p:spPr>
          <a:xfrm>
            <a:off x="1773766" y="1430858"/>
            <a:ext cx="8644467" cy="4801314"/>
          </a:xfrm>
          <a:prstGeom prst="roundRect">
            <a:avLst>
              <a:gd name="adj" fmla="val 853"/>
            </a:avLst>
          </a:prstGeom>
          <a:solidFill>
            <a:srgbClr val="1E1E1E"/>
          </a:solidFill>
        </p:spPr>
        <p:txBody>
          <a:bodyPr wrap="square">
            <a:spAutoFit/>
          </a:bodyPr>
          <a:lstStyle/>
          <a:p>
            <a:r>
              <a:rPr lang="de-DE" b="0" dirty="0" err="1">
                <a:solidFill>
                  <a:srgbClr val="569CD6"/>
                </a:solidFill>
                <a:effectLst/>
                <a:highlight>
                  <a:srgbClr val="1E1E1E"/>
                </a:highlight>
                <a:latin typeface="Consolas" panose="020B0609020204030204" pitchFamily="49" charset="0"/>
              </a:rPr>
              <a:t>class</a:t>
            </a:r>
            <a:r>
              <a:rPr lang="de-DE" b="0" dirty="0">
                <a:solidFill>
                  <a:srgbClr val="D4D4D4"/>
                </a:solidFill>
                <a:effectLst/>
                <a:highlight>
                  <a:srgbClr val="1E1E1E"/>
                </a:highlight>
                <a:latin typeface="Consolas" panose="020B0609020204030204" pitchFamily="49" charset="0"/>
              </a:rPr>
              <a:t> Mutex </a:t>
            </a:r>
            <a:r>
              <a:rPr lang="de-DE" b="0" dirty="0">
                <a:solidFill>
                  <a:srgbClr val="569CD6"/>
                </a:solidFill>
                <a:effectLst/>
                <a:highlight>
                  <a:srgbClr val="1E1E1E"/>
                </a:highlight>
                <a:latin typeface="Consolas" panose="020B0609020204030204" pitchFamily="49" charset="0"/>
              </a:rPr>
              <a:t>final</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public</a:t>
            </a:r>
            <a:r>
              <a:rPr lang="de-DE" b="0" dirty="0">
                <a:solidFill>
                  <a:srgbClr val="DCDCDC"/>
                </a:solidFill>
                <a:effectLst/>
                <a:highlight>
                  <a:srgbClr val="1E1E1E"/>
                </a:highlight>
                <a:latin typeface="Consolas" panose="020B0609020204030204" pitchFamily="49" charset="0"/>
              </a:rPr>
              <a:t>:</a:t>
            </a:r>
          </a:p>
          <a:p>
            <a:r>
              <a:rPr lang="de-DE" dirty="0">
                <a:solidFill>
                  <a:srgbClr val="DCDCDC"/>
                </a:solidFill>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m_mutex</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member</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constructor</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deleted</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copy</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operations</a:t>
            </a:r>
            <a:r>
              <a:rPr lang="de-DE" b="0" dirty="0">
                <a:solidFill>
                  <a:srgbClr val="608B4E"/>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&amp;&amp;</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other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noexcept</a:t>
            </a:r>
            <a:endParaRPr lang="de-DE" b="0" dirty="0">
              <a:solidFill>
                <a:srgbClr val="569CD6"/>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exchange</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other</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nullopt</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&amp;</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operator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&amp;&amp;</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other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noexcept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569CD6"/>
                </a:solidFill>
                <a:effectLst/>
                <a:highlight>
                  <a:srgbClr val="1E1E1E"/>
                </a:highlight>
                <a:latin typeface="Consolas" panose="020B0609020204030204" pitchFamily="49" charset="0"/>
              </a:rPr>
              <a:t>this</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addressof</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other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569CD6"/>
                </a:solidFill>
                <a:effectLst/>
                <a:highlight>
                  <a:srgbClr val="1E1E1E"/>
                </a:highlight>
                <a:latin typeface="Consolas" panose="020B0609020204030204" pitchFamily="49" charset="0"/>
              </a:rPr>
              <a:t>this</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using</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swap</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swap</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other</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m_mutex</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569CD6"/>
                </a:solidFill>
                <a:effectLst/>
                <a:highlight>
                  <a:srgbClr val="1E1E1E"/>
                </a:highlight>
                <a:latin typeface="Consolas" panose="020B0609020204030204" pitchFamily="49" charset="0"/>
              </a:rPr>
              <a:t>this</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608B4E"/>
                </a:solidFill>
                <a:effectLst/>
                <a:highlight>
                  <a:srgbClr val="1E1E1E"/>
                </a:highlight>
                <a:latin typeface="Consolas" panose="020B0609020204030204" pitchFamily="49" charset="0"/>
              </a:rPr>
              <a:t>        // </a:t>
            </a:r>
            <a:r>
              <a:rPr lang="de-DE" b="0" dirty="0" err="1">
                <a:solidFill>
                  <a:srgbClr val="608B4E"/>
                </a:solidFill>
                <a:effectLst/>
                <a:highlight>
                  <a:srgbClr val="1E1E1E"/>
                </a:highlight>
                <a:latin typeface="Consolas" panose="020B0609020204030204" pitchFamily="49" charset="0"/>
              </a:rPr>
              <a:t>destructor</a:t>
            </a:r>
            <a:r>
              <a:rPr lang="de-DE" b="0" dirty="0">
                <a:solidFill>
                  <a:srgbClr val="608B4E"/>
                </a:solidFill>
                <a:effectLst/>
                <a:highlight>
                  <a:srgbClr val="1E1E1E"/>
                </a:highlight>
                <a:latin typeface="Consolas" panose="020B0609020204030204" pitchFamily="49" charset="0"/>
              </a:rPr>
              <a:t>, lock(), </a:t>
            </a:r>
            <a:r>
              <a:rPr lang="de-DE" b="0" dirty="0" err="1">
                <a:solidFill>
                  <a:srgbClr val="608B4E"/>
                </a:solidFill>
                <a:effectLst/>
                <a:highlight>
                  <a:srgbClr val="1E1E1E"/>
                </a:highlight>
                <a:latin typeface="Consolas" panose="020B0609020204030204" pitchFamily="49" charset="0"/>
              </a:rPr>
              <a:t>unlock</a:t>
            </a:r>
            <a:r>
              <a:rPr lang="de-DE" b="0" dirty="0">
                <a:solidFill>
                  <a:srgbClr val="608B4E"/>
                </a:solidFill>
                <a:effectLst/>
                <a:highlight>
                  <a:srgbClr val="1E1E1E"/>
                </a:highlight>
                <a:latin typeface="Consolas" panose="020B0609020204030204" pitchFamily="49" charset="0"/>
              </a:rPr>
              <a:t>()...</a:t>
            </a:r>
          </a:p>
          <a:p>
            <a:r>
              <a:rPr lang="de-DE" b="0" dirty="0">
                <a:solidFill>
                  <a:srgbClr val="DCDCDC"/>
                </a:solidFill>
                <a:effectLst/>
                <a:highlight>
                  <a:srgbClr val="1E1E1E"/>
                </a:highlight>
                <a:latin typeface="Consolas" panose="020B0609020204030204" pitchFamily="49" charset="0"/>
              </a:rPr>
              <a:t>};</a:t>
            </a:r>
          </a:p>
        </p:txBody>
      </p:sp>
    </p:spTree>
    <p:extLst>
      <p:ext uri="{BB962C8B-B14F-4D97-AF65-F5344CB8AC3E}">
        <p14:creationId xmlns:p14="http://schemas.microsoft.com/office/powerpoint/2010/main" val="346561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6" end="1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
                                            <p:txEl>
                                              <p:pRg st="12" end="1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Rule </a:t>
            </a:r>
            <a:r>
              <a:rPr lang="de-DE" dirty="0" err="1"/>
              <a:t>of</a:t>
            </a:r>
            <a:r>
              <a:rPr lang="de-DE" dirty="0"/>
              <a:t> Five</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28</a:t>
            </a:fld>
            <a:endParaRPr lang="de-DE"/>
          </a:p>
        </p:txBody>
      </p:sp>
      <p:sp>
        <p:nvSpPr>
          <p:cNvPr id="6" name="Textfeld 5">
            <a:extLst>
              <a:ext uri="{FF2B5EF4-FFF2-40B4-BE49-F238E27FC236}">
                <a16:creationId xmlns:a16="http://schemas.microsoft.com/office/drawing/2014/main" id="{06CD1B46-239F-E9F4-CE77-A1BDBDBB4C2B}"/>
              </a:ext>
            </a:extLst>
          </p:cNvPr>
          <p:cNvSpPr txBox="1"/>
          <p:nvPr/>
        </p:nvSpPr>
        <p:spPr>
          <a:xfrm>
            <a:off x="3048000" y="1844159"/>
            <a:ext cx="6096000" cy="3169682"/>
          </a:xfrm>
          <a:prstGeom prst="roundRect">
            <a:avLst>
              <a:gd name="adj" fmla="val 2366"/>
            </a:avLst>
          </a:prstGeom>
          <a:solidFill>
            <a:srgbClr val="1E1E1E"/>
          </a:solidFill>
        </p:spPr>
        <p:txBody>
          <a:bodyPr wrap="square">
            <a:spAutoFit/>
          </a:bodyPr>
          <a:lstStyle/>
          <a:p>
            <a:r>
              <a:rPr lang="de-DE" b="0" dirty="0">
                <a:solidFill>
                  <a:srgbClr val="D4D4D4"/>
                </a:solidFill>
                <a:effectLst/>
                <a:highlight>
                  <a:srgbClr val="1E1E1E"/>
                </a:highlight>
                <a:latin typeface="Consolas" panose="020B0609020204030204" pitchFamily="49" charset="0"/>
              </a:rPr>
              <a:t>Mutex </a:t>
            </a:r>
            <a:r>
              <a:rPr lang="de-DE" b="0" dirty="0" err="1">
                <a:solidFill>
                  <a:srgbClr val="D4D4D4"/>
                </a:solidFill>
                <a:effectLst/>
                <a:highlight>
                  <a:srgbClr val="1E1E1E"/>
                </a:highlight>
                <a:latin typeface="Consolas" panose="020B0609020204030204" pitchFamily="49" charset="0"/>
              </a:rPr>
              <a:t>create_mutex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Mutex</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p>
          <a:p>
            <a:r>
              <a:rPr lang="de-DE" b="0" dirty="0">
                <a:solidFill>
                  <a:srgbClr val="DCDCDC"/>
                </a:solidFill>
                <a:effectLst/>
                <a:highlight>
                  <a:srgbClr val="1E1E1E"/>
                </a:highlight>
                <a:latin typeface="Consolas" panose="020B0609020204030204" pitchFamily="49" charset="0"/>
              </a:rPr>
              <a:t>}</a:t>
            </a:r>
            <a:endParaRPr lang="de-DE" dirty="0">
              <a:solidFill>
                <a:srgbClr val="DCDCDC"/>
              </a:solidFill>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err="1">
                <a:solidFill>
                  <a:srgbClr val="569CD6"/>
                </a:solidFill>
                <a:effectLst/>
                <a:highlight>
                  <a:srgbClr val="1E1E1E"/>
                </a:highlight>
                <a:latin typeface="Consolas" panose="020B0609020204030204" pitchFamily="49" charset="0"/>
              </a:rPr>
              <a:t>int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main</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create_mutex</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err="1">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lock</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auto</a:t>
            </a:r>
            <a:r>
              <a:rPr lang="de-DE" b="0" dirty="0">
                <a:solidFill>
                  <a:srgbClr val="D4D4D4"/>
                </a:solidFill>
                <a:effectLst/>
                <a:highlight>
                  <a:srgbClr val="1E1E1E"/>
                </a:highlight>
                <a:latin typeface="Consolas" panose="020B0609020204030204" pitchFamily="49" charset="0"/>
              </a:rPr>
              <a:t> mutex2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std</a:t>
            </a:r>
            <a:r>
              <a:rPr lang="de-DE" b="0" dirty="0">
                <a:solidFill>
                  <a:srgbClr val="D4D4D4"/>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move</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p>
          <a:p>
            <a:r>
              <a:rPr lang="de-DE" b="0" dirty="0">
                <a:solidFill>
                  <a:srgbClr val="D4D4D4"/>
                </a:solidFill>
                <a:effectLst/>
                <a:highlight>
                  <a:srgbClr val="1E1E1E"/>
                </a:highlight>
                <a:latin typeface="Consolas" panose="020B0609020204030204" pitchFamily="49" charset="0"/>
              </a:rPr>
              <a:t>    mutex2</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unlock</a:t>
            </a:r>
            <a:r>
              <a:rPr lang="de-DE" b="0" dirty="0">
                <a:solidFill>
                  <a:srgbClr val="DCDCDC"/>
                </a:solidFill>
                <a:effectLst/>
                <a:highlight>
                  <a:srgbClr val="1E1E1E"/>
                </a:highlight>
                <a:latin typeface="Consolas" panose="020B0609020204030204" pitchFamily="49" charset="0"/>
              </a:rPr>
              <a:t>();</a:t>
            </a:r>
          </a:p>
          <a:p>
            <a:r>
              <a:rPr lang="de-DE" b="0" dirty="0">
                <a:solidFill>
                  <a:srgbClr val="DCDCDC"/>
                </a:solidFill>
                <a:effectLst/>
                <a:highlight>
                  <a:srgbClr val="1E1E1E"/>
                </a:highlight>
                <a:latin typeface="Consolas" panose="020B0609020204030204" pitchFamily="49" charset="0"/>
              </a:rPr>
              <a:t>}</a:t>
            </a:r>
          </a:p>
        </p:txBody>
      </p:sp>
      <p:sp>
        <p:nvSpPr>
          <p:cNvPr id="8" name="Textfeld 7">
            <a:extLst>
              <a:ext uri="{FF2B5EF4-FFF2-40B4-BE49-F238E27FC236}">
                <a16:creationId xmlns:a16="http://schemas.microsoft.com/office/drawing/2014/main" id="{A24ECCE5-7EDD-94CC-EF16-1AAB2307E656}"/>
              </a:ext>
            </a:extLst>
          </p:cNvPr>
          <p:cNvSpPr txBox="1"/>
          <p:nvPr/>
        </p:nvSpPr>
        <p:spPr>
          <a:xfrm>
            <a:off x="745068" y="6171684"/>
            <a:ext cx="6096000" cy="369332"/>
          </a:xfrm>
          <a:prstGeom prst="rect">
            <a:avLst/>
          </a:prstGeom>
          <a:noFill/>
        </p:spPr>
        <p:txBody>
          <a:bodyPr wrap="square">
            <a:spAutoFit/>
          </a:bodyPr>
          <a:lstStyle/>
          <a:p>
            <a:r>
              <a:rPr lang="de-DE" dirty="0"/>
              <a:t>Komplettbeispiel: </a:t>
            </a:r>
            <a:r>
              <a:rPr lang="de-DE" dirty="0">
                <a:hlinkClick r:id="rId3"/>
              </a:rPr>
              <a:t>https://godbolt.org/z/zfGM3E5Wz</a:t>
            </a:r>
            <a:endParaRPr lang="de-DE" dirty="0"/>
          </a:p>
        </p:txBody>
      </p:sp>
    </p:spTree>
    <p:extLst>
      <p:ext uri="{BB962C8B-B14F-4D97-AF65-F5344CB8AC3E}">
        <p14:creationId xmlns:p14="http://schemas.microsoft.com/office/powerpoint/2010/main" val="51464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Was haben wir gelernt?</a:t>
            </a:r>
          </a:p>
        </p:txBody>
      </p:sp>
      <p:sp>
        <p:nvSpPr>
          <p:cNvPr id="3" name="Inhaltsplatzhalter 2">
            <a:extLst>
              <a:ext uri="{FF2B5EF4-FFF2-40B4-BE49-F238E27FC236}">
                <a16:creationId xmlns:a16="http://schemas.microsoft.com/office/drawing/2014/main" id="{182705BE-3707-AE1A-576E-4949EEE3A335}"/>
              </a:ext>
            </a:extLst>
          </p:cNvPr>
          <p:cNvSpPr>
            <a:spLocks noGrp="1"/>
          </p:cNvSpPr>
          <p:nvPr>
            <p:ph idx="1"/>
          </p:nvPr>
        </p:nvSpPr>
        <p:spPr/>
        <p:txBody>
          <a:bodyPr/>
          <a:lstStyle/>
          <a:p>
            <a:r>
              <a:rPr lang="de-DE" dirty="0"/>
              <a:t>RAII</a:t>
            </a:r>
          </a:p>
          <a:p>
            <a:r>
              <a:rPr lang="de-DE" dirty="0"/>
              <a:t>Rule </a:t>
            </a:r>
            <a:r>
              <a:rPr lang="de-DE" dirty="0" err="1"/>
              <a:t>of</a:t>
            </a:r>
            <a:r>
              <a:rPr lang="de-DE" dirty="0"/>
              <a:t> Five</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29</a:t>
            </a:fld>
            <a:endParaRPr lang="de-DE"/>
          </a:p>
        </p:txBody>
      </p:sp>
    </p:spTree>
    <p:extLst>
      <p:ext uri="{BB962C8B-B14F-4D97-AF65-F5344CB8AC3E}">
        <p14:creationId xmlns:p14="http://schemas.microsoft.com/office/powerpoint/2010/main" val="82870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DE5A90-8B90-0445-DFE3-AEED917D6AFE}"/>
              </a:ext>
            </a:extLst>
          </p:cNvPr>
          <p:cNvSpPr>
            <a:spLocks noGrp="1"/>
          </p:cNvSpPr>
          <p:nvPr>
            <p:ph type="title"/>
          </p:nvPr>
        </p:nvSpPr>
        <p:spPr/>
        <p:txBody>
          <a:bodyPr/>
          <a:lstStyle/>
          <a:p>
            <a:r>
              <a:rPr lang="de-DE" dirty="0"/>
              <a:t>Ressourcen</a:t>
            </a:r>
          </a:p>
        </p:txBody>
      </p:sp>
      <p:sp>
        <p:nvSpPr>
          <p:cNvPr id="4" name="Foliennummernplatzhalter 3">
            <a:extLst>
              <a:ext uri="{FF2B5EF4-FFF2-40B4-BE49-F238E27FC236}">
                <a16:creationId xmlns:a16="http://schemas.microsoft.com/office/drawing/2014/main" id="{BF1BEBFE-4D86-F2B6-189E-5650399388EC}"/>
              </a:ext>
            </a:extLst>
          </p:cNvPr>
          <p:cNvSpPr>
            <a:spLocks noGrp="1"/>
          </p:cNvSpPr>
          <p:nvPr>
            <p:ph type="sldNum" sz="quarter" idx="12"/>
          </p:nvPr>
        </p:nvSpPr>
        <p:spPr/>
        <p:txBody>
          <a:bodyPr/>
          <a:lstStyle/>
          <a:p>
            <a:fld id="{341BA9BA-1825-4142-A607-D6115D7DBDCB}" type="slidenum">
              <a:rPr lang="de-DE" smtClean="0"/>
              <a:t>3</a:t>
            </a:fld>
            <a:endParaRPr lang="de-DE"/>
          </a:p>
        </p:txBody>
      </p:sp>
      <p:sp>
        <p:nvSpPr>
          <p:cNvPr id="7" name="Rechteck: abgerundete Ecken 6">
            <a:extLst>
              <a:ext uri="{FF2B5EF4-FFF2-40B4-BE49-F238E27FC236}">
                <a16:creationId xmlns:a16="http://schemas.microsoft.com/office/drawing/2014/main" id="{19355369-1361-054B-7B58-0880F2F98214}"/>
              </a:ext>
            </a:extLst>
          </p:cNvPr>
          <p:cNvSpPr/>
          <p:nvPr/>
        </p:nvSpPr>
        <p:spPr>
          <a:xfrm>
            <a:off x="966787" y="1556600"/>
            <a:ext cx="10515600" cy="1325563"/>
          </a:xfrm>
          <a:prstGeom prst="roundRect">
            <a:avLst>
              <a:gd name="adj" fmla="val 5487"/>
            </a:avLst>
          </a:prstGeom>
          <a:solidFill>
            <a:schemeClr val="bg2">
              <a:lumMod val="25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r>
              <a:rPr lang="de-DE" sz="2800" i="1" dirty="0">
                <a:solidFill>
                  <a:schemeClr val="bg1"/>
                </a:solidFill>
              </a:rPr>
              <a:t>Definition:</a:t>
            </a:r>
            <a:r>
              <a:rPr lang="de-DE" sz="2800" dirty="0">
                <a:solidFill>
                  <a:schemeClr val="bg1"/>
                </a:solidFill>
              </a:rPr>
              <a:t> Als </a:t>
            </a:r>
            <a:r>
              <a:rPr lang="de-DE" sz="2800" b="1" dirty="0">
                <a:solidFill>
                  <a:schemeClr val="bg1"/>
                </a:solidFill>
              </a:rPr>
              <a:t>Ressource</a:t>
            </a:r>
            <a:r>
              <a:rPr lang="de-DE" sz="2800" dirty="0">
                <a:solidFill>
                  <a:schemeClr val="bg1"/>
                </a:solidFill>
              </a:rPr>
              <a:t> bezeichnen wir ein Objekt, über das wir Zugriff auf besondere Funktionalitäten bekommen und das wir explizit anfordern und ggf. wieder freigeben müssen.</a:t>
            </a:r>
          </a:p>
        </p:txBody>
      </p:sp>
      <p:pic>
        <p:nvPicPr>
          <p:cNvPr id="9" name="Grafik 8" descr="Verbunden mit einfarbiger Füllung">
            <a:extLst>
              <a:ext uri="{FF2B5EF4-FFF2-40B4-BE49-F238E27FC236}">
                <a16:creationId xmlns:a16="http://schemas.microsoft.com/office/drawing/2014/main" id="{7AB7184E-097C-1A0C-1445-6E2F358293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6875" y="3110763"/>
            <a:ext cx="914400" cy="914400"/>
          </a:xfrm>
          <a:prstGeom prst="rect">
            <a:avLst/>
          </a:prstGeom>
        </p:spPr>
      </p:pic>
      <p:pic>
        <p:nvPicPr>
          <p:cNvPr id="11" name="Grafik 10" descr="Dokument mit einfarbiger Füllung">
            <a:extLst>
              <a:ext uri="{FF2B5EF4-FFF2-40B4-BE49-F238E27FC236}">
                <a16:creationId xmlns:a16="http://schemas.microsoft.com/office/drawing/2014/main" id="{C5DA5B6F-34E0-8C87-95F6-91D9D542FC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69475" y="3110763"/>
            <a:ext cx="914400" cy="914400"/>
          </a:xfrm>
          <a:prstGeom prst="rect">
            <a:avLst/>
          </a:prstGeom>
        </p:spPr>
      </p:pic>
      <p:pic>
        <p:nvPicPr>
          <p:cNvPr id="13" name="Grafik 12" descr="Platte mit einfarbiger Füllung">
            <a:extLst>
              <a:ext uri="{FF2B5EF4-FFF2-40B4-BE49-F238E27FC236}">
                <a16:creationId xmlns:a16="http://schemas.microsoft.com/office/drawing/2014/main" id="{30BA6147-08C1-2D05-C397-2E576CC838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662075" y="3110763"/>
            <a:ext cx="914400" cy="914400"/>
          </a:xfrm>
          <a:prstGeom prst="rect">
            <a:avLst/>
          </a:prstGeom>
        </p:spPr>
      </p:pic>
      <p:pic>
        <p:nvPicPr>
          <p:cNvPr id="15" name="Grafik 14" descr="Synchronisierende Cloud mit einfarbiger Füllung">
            <a:extLst>
              <a:ext uri="{FF2B5EF4-FFF2-40B4-BE49-F238E27FC236}">
                <a16:creationId xmlns:a16="http://schemas.microsoft.com/office/drawing/2014/main" id="{06B54AB3-F22D-2798-6AEC-FB497FCD76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62587" y="4984750"/>
            <a:ext cx="914400" cy="914400"/>
          </a:xfrm>
          <a:prstGeom prst="rect">
            <a:avLst/>
          </a:prstGeom>
        </p:spPr>
      </p:pic>
      <p:pic>
        <p:nvPicPr>
          <p:cNvPr id="17" name="Grafik 16" descr="Schlüssel mit einfarbiger Füllung">
            <a:extLst>
              <a:ext uri="{FF2B5EF4-FFF2-40B4-BE49-F238E27FC236}">
                <a16:creationId xmlns:a16="http://schemas.microsoft.com/office/drawing/2014/main" id="{8B0FAB73-CC6D-8EDD-C42A-363E24BFB01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275" y="4984750"/>
            <a:ext cx="914400" cy="914400"/>
          </a:xfrm>
          <a:prstGeom prst="rect">
            <a:avLst/>
          </a:prstGeom>
        </p:spPr>
      </p:pic>
      <p:pic>
        <p:nvPicPr>
          <p:cNvPr id="19" name="Grafik 18" descr="Sperren mit einfarbiger Füllung">
            <a:extLst>
              <a:ext uri="{FF2B5EF4-FFF2-40B4-BE49-F238E27FC236}">
                <a16:creationId xmlns:a16="http://schemas.microsoft.com/office/drawing/2014/main" id="{192A6DB3-5841-5B7C-CB9A-1967C53FBD0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291675" y="4984750"/>
            <a:ext cx="914400" cy="914400"/>
          </a:xfrm>
          <a:prstGeom prst="rect">
            <a:avLst/>
          </a:prstGeom>
        </p:spPr>
      </p:pic>
      <p:pic>
        <p:nvPicPr>
          <p:cNvPr id="21" name="Grafik 20" descr="Prozessor mit einfarbiger Füllung">
            <a:extLst>
              <a:ext uri="{FF2B5EF4-FFF2-40B4-BE49-F238E27FC236}">
                <a16:creationId xmlns:a16="http://schemas.microsoft.com/office/drawing/2014/main" id="{BE0A5D46-AC17-0691-C109-7284598EF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662075" y="4984750"/>
            <a:ext cx="914400" cy="914400"/>
          </a:xfrm>
          <a:prstGeom prst="rect">
            <a:avLst/>
          </a:prstGeom>
        </p:spPr>
      </p:pic>
      <p:pic>
        <p:nvPicPr>
          <p:cNvPr id="23" name="Grafik 22" descr="Volumen mit einfarbiger Füllung">
            <a:extLst>
              <a:ext uri="{FF2B5EF4-FFF2-40B4-BE49-F238E27FC236}">
                <a16:creationId xmlns:a16="http://schemas.microsoft.com/office/drawing/2014/main" id="{56CFDE1B-42F1-7C66-DFD7-D72EF6CC73C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569475" y="4984750"/>
            <a:ext cx="914400" cy="914400"/>
          </a:xfrm>
          <a:prstGeom prst="rect">
            <a:avLst/>
          </a:prstGeom>
        </p:spPr>
      </p:pic>
      <p:pic>
        <p:nvPicPr>
          <p:cNvPr id="25" name="Grafik 24" descr="Bild mit einfarbiger Füllung">
            <a:extLst>
              <a:ext uri="{FF2B5EF4-FFF2-40B4-BE49-F238E27FC236}">
                <a16:creationId xmlns:a16="http://schemas.microsoft.com/office/drawing/2014/main" id="{70B67068-0355-EE31-1437-E5843508633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291675" y="3110763"/>
            <a:ext cx="914400" cy="914400"/>
          </a:xfrm>
          <a:prstGeom prst="rect">
            <a:avLst/>
          </a:prstGeom>
        </p:spPr>
      </p:pic>
      <p:pic>
        <p:nvPicPr>
          <p:cNvPr id="27" name="Grafik 26" descr="Datenbank mit einfarbiger Füllung">
            <a:extLst>
              <a:ext uri="{FF2B5EF4-FFF2-40B4-BE49-F238E27FC236}">
                <a16:creationId xmlns:a16="http://schemas.microsoft.com/office/drawing/2014/main" id="{8528943B-657C-345F-3992-0E3F0981B09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84275" y="3110763"/>
            <a:ext cx="914400" cy="914400"/>
          </a:xfrm>
          <a:prstGeom prst="rect">
            <a:avLst/>
          </a:prstGeom>
        </p:spPr>
      </p:pic>
    </p:spTree>
    <p:extLst>
      <p:ext uri="{BB962C8B-B14F-4D97-AF65-F5344CB8AC3E}">
        <p14:creationId xmlns:p14="http://schemas.microsoft.com/office/powerpoint/2010/main" val="176294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1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100"/>
                            </p:stCondLst>
                            <p:childTnLst>
                              <p:par>
                                <p:cTn id="20" presetID="1" presetClass="entr" presetSubtype="0" fill="hold" nodeType="afterEffect">
                                  <p:stCondLst>
                                    <p:cond delay="100"/>
                                  </p:stCondLst>
                                  <p:childTnLst>
                                    <p:set>
                                      <p:cBhvr>
                                        <p:cTn id="21" dur="1" fill="hold">
                                          <p:stCondLst>
                                            <p:cond delay="0"/>
                                          </p:stCondLst>
                                        </p:cTn>
                                        <p:tgtEl>
                                          <p:spTgt spid="27"/>
                                        </p:tgtEl>
                                        <p:attrNameLst>
                                          <p:attrName>style.visibility</p:attrName>
                                        </p:attrNameLst>
                                      </p:cBhvr>
                                      <p:to>
                                        <p:strVal val="visible"/>
                                      </p:to>
                                    </p:set>
                                  </p:childTnLst>
                                </p:cTn>
                              </p:par>
                            </p:childTnLst>
                          </p:cTn>
                        </p:par>
                        <p:par>
                          <p:cTn id="22" fill="hold">
                            <p:stCondLst>
                              <p:cond delay="200"/>
                            </p:stCondLst>
                            <p:childTnLst>
                              <p:par>
                                <p:cTn id="23" presetID="1" presetClass="entr" presetSubtype="0" fill="hold" nodeType="afterEffect">
                                  <p:stCondLst>
                                    <p:cond delay="100"/>
                                  </p:stCondLst>
                                  <p:childTnLst>
                                    <p:set>
                                      <p:cBhvr>
                                        <p:cTn id="24" dur="1" fill="hold">
                                          <p:stCondLst>
                                            <p:cond delay="0"/>
                                          </p:stCondLst>
                                        </p:cTn>
                                        <p:tgtEl>
                                          <p:spTgt spid="25"/>
                                        </p:tgtEl>
                                        <p:attrNameLst>
                                          <p:attrName>style.visibility</p:attrName>
                                        </p:attrNameLst>
                                      </p:cBhvr>
                                      <p:to>
                                        <p:strVal val="visible"/>
                                      </p:to>
                                    </p:set>
                                  </p:childTnLst>
                                </p:cTn>
                              </p:par>
                            </p:childTnLst>
                          </p:cTn>
                        </p:par>
                        <p:par>
                          <p:cTn id="25" fill="hold">
                            <p:stCondLst>
                              <p:cond delay="300"/>
                            </p:stCondLst>
                            <p:childTnLst>
                              <p:par>
                                <p:cTn id="26" presetID="1" presetClass="entr" presetSubtype="0" fill="hold" nodeType="afterEffect">
                                  <p:stCondLst>
                                    <p:cond delay="10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400"/>
                            </p:stCondLst>
                            <p:childTnLst>
                              <p:par>
                                <p:cTn id="29" presetID="1" presetClass="entr" presetSubtype="0" fill="hold" nodeType="afterEffect">
                                  <p:stCondLst>
                                    <p:cond delay="10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nodeType="afterEffect">
                                  <p:stCondLst>
                                    <p:cond delay="1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600"/>
                            </p:stCondLst>
                            <p:childTnLst>
                              <p:par>
                                <p:cTn id="35" presetID="1" presetClass="entr" presetSubtype="0" fill="hold" nodeType="afterEffect">
                                  <p:stCondLst>
                                    <p:cond delay="10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700"/>
                            </p:stCondLst>
                            <p:childTnLst>
                              <p:par>
                                <p:cTn id="38" presetID="1" presetClass="entr" presetSubtype="0" fill="hold" nodeType="afterEffect">
                                  <p:stCondLst>
                                    <p:cond delay="10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Schlussfolgerungen</a:t>
            </a:r>
          </a:p>
        </p:txBody>
      </p:sp>
      <p:sp>
        <p:nvSpPr>
          <p:cNvPr id="3" name="Inhaltsplatzhalter 2">
            <a:extLst>
              <a:ext uri="{FF2B5EF4-FFF2-40B4-BE49-F238E27FC236}">
                <a16:creationId xmlns:a16="http://schemas.microsoft.com/office/drawing/2014/main" id="{182705BE-3707-AE1A-576E-4949EEE3A335}"/>
              </a:ext>
            </a:extLst>
          </p:cNvPr>
          <p:cNvSpPr>
            <a:spLocks noGrp="1"/>
          </p:cNvSpPr>
          <p:nvPr>
            <p:ph idx="1"/>
          </p:nvPr>
        </p:nvSpPr>
        <p:spPr/>
        <p:txBody>
          <a:bodyPr/>
          <a:lstStyle/>
          <a:p>
            <a:pPr marL="514350" indent="-514350">
              <a:buFont typeface="+mj-lt"/>
              <a:buAutoNum type="arabicPeriod"/>
            </a:pPr>
            <a:r>
              <a:rPr lang="de-DE" dirty="0"/>
              <a:t>Ressource ⇒ RAII und Rule </a:t>
            </a:r>
            <a:r>
              <a:rPr lang="de-DE" dirty="0" err="1"/>
              <a:t>of</a:t>
            </a:r>
            <a:r>
              <a:rPr lang="de-DE" dirty="0"/>
              <a:t> Five</a:t>
            </a:r>
          </a:p>
          <a:p>
            <a:pPr marL="514350" indent="-514350">
              <a:buFont typeface="+mj-lt"/>
              <a:buAutoNum type="arabicPeriod"/>
            </a:pPr>
            <a:r>
              <a:rPr lang="de-DE" dirty="0"/>
              <a:t>Single-Responsibility-Prinzip</a:t>
            </a:r>
          </a:p>
          <a:p>
            <a:pPr marL="514350" indent="-514350">
              <a:buFont typeface="+mj-lt"/>
              <a:buAutoNum type="arabicPeriod"/>
            </a:pPr>
            <a:r>
              <a:rPr lang="de-DE" dirty="0"/>
              <a:t>keine Ressource ⇒ Rule </a:t>
            </a:r>
            <a:r>
              <a:rPr lang="de-DE" dirty="0" err="1"/>
              <a:t>of</a:t>
            </a:r>
            <a:r>
              <a:rPr lang="de-DE" dirty="0"/>
              <a:t> Zero</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30</a:t>
            </a:fld>
            <a:endParaRPr lang="de-DE"/>
          </a:p>
        </p:txBody>
      </p:sp>
    </p:spTree>
    <p:extLst>
      <p:ext uri="{BB962C8B-B14F-4D97-AF65-F5344CB8AC3E}">
        <p14:creationId xmlns:p14="http://schemas.microsoft.com/office/powerpoint/2010/main" val="3254203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63D050D-8321-DB3E-947C-8A1860ACBA38}"/>
              </a:ext>
            </a:extLst>
          </p:cNvPr>
          <p:cNvSpPr>
            <a:spLocks noGrp="1"/>
          </p:cNvSpPr>
          <p:nvPr>
            <p:ph type="title"/>
          </p:nvPr>
        </p:nvSpPr>
        <p:spPr/>
        <p:txBody>
          <a:bodyPr/>
          <a:lstStyle/>
          <a:p>
            <a:r>
              <a:rPr lang="de-DE" dirty="0"/>
              <a:t>Was fehlt noch?</a:t>
            </a:r>
          </a:p>
        </p:txBody>
      </p:sp>
      <p:sp>
        <p:nvSpPr>
          <p:cNvPr id="3" name="Inhaltsplatzhalter 2">
            <a:extLst>
              <a:ext uri="{FF2B5EF4-FFF2-40B4-BE49-F238E27FC236}">
                <a16:creationId xmlns:a16="http://schemas.microsoft.com/office/drawing/2014/main" id="{182705BE-3707-AE1A-576E-4949EEE3A335}"/>
              </a:ext>
            </a:extLst>
          </p:cNvPr>
          <p:cNvSpPr>
            <a:spLocks noGrp="1"/>
          </p:cNvSpPr>
          <p:nvPr>
            <p:ph idx="1"/>
          </p:nvPr>
        </p:nvSpPr>
        <p:spPr/>
        <p:txBody>
          <a:bodyPr/>
          <a:lstStyle/>
          <a:p>
            <a:r>
              <a:rPr lang="de-DE" dirty="0"/>
              <a:t>besondere Anforderungen</a:t>
            </a:r>
          </a:p>
          <a:p>
            <a:pPr lvl="1"/>
            <a:r>
              <a:rPr lang="de-DE" dirty="0"/>
              <a:t>begrenzte Anzahl</a:t>
            </a:r>
          </a:p>
          <a:p>
            <a:pPr lvl="1"/>
            <a:r>
              <a:rPr lang="de-DE" dirty="0"/>
              <a:t>Threadsicherheit</a:t>
            </a:r>
          </a:p>
          <a:p>
            <a:pPr lvl="1"/>
            <a:endParaRPr lang="de-DE" dirty="0"/>
          </a:p>
          <a:p>
            <a:r>
              <a:rPr lang="de-DE" i="1" dirty="0"/>
              <a:t>„</a:t>
            </a:r>
            <a:r>
              <a:rPr lang="de-DE" i="1" dirty="0" err="1"/>
              <a:t>make</a:t>
            </a:r>
            <a:r>
              <a:rPr lang="de-DE" i="1" dirty="0"/>
              <a:t> invalid </a:t>
            </a:r>
            <a:r>
              <a:rPr lang="de-DE" i="1" dirty="0" err="1"/>
              <a:t>state</a:t>
            </a:r>
            <a:r>
              <a:rPr lang="de-DE" i="1" dirty="0"/>
              <a:t> </a:t>
            </a:r>
            <a:r>
              <a:rPr lang="de-DE" i="1" dirty="0" err="1"/>
              <a:t>unrepresentable</a:t>
            </a:r>
            <a:r>
              <a:rPr lang="de-DE" i="1" dirty="0"/>
              <a:t>“</a:t>
            </a:r>
          </a:p>
          <a:p>
            <a:endParaRPr lang="de-DE" i="1" dirty="0"/>
          </a:p>
          <a:p>
            <a:r>
              <a:rPr lang="de-DE" dirty="0"/>
              <a:t>Nachteil in C++: Nicht jede Falsch-Benutzung kann unterbunden werden.</a:t>
            </a:r>
          </a:p>
        </p:txBody>
      </p:sp>
      <p:sp>
        <p:nvSpPr>
          <p:cNvPr id="4" name="Foliennummernplatzhalter 3">
            <a:extLst>
              <a:ext uri="{FF2B5EF4-FFF2-40B4-BE49-F238E27FC236}">
                <a16:creationId xmlns:a16="http://schemas.microsoft.com/office/drawing/2014/main" id="{8D4DBEB8-0465-25FC-7312-D9308E83EA7F}"/>
              </a:ext>
            </a:extLst>
          </p:cNvPr>
          <p:cNvSpPr>
            <a:spLocks noGrp="1"/>
          </p:cNvSpPr>
          <p:nvPr>
            <p:ph type="sldNum" sz="quarter" idx="12"/>
          </p:nvPr>
        </p:nvSpPr>
        <p:spPr/>
        <p:txBody>
          <a:bodyPr/>
          <a:lstStyle/>
          <a:p>
            <a:fld id="{341BA9BA-1825-4142-A607-D6115D7DBDCB}" type="slidenum">
              <a:rPr lang="de-DE" smtClean="0"/>
              <a:t>31</a:t>
            </a:fld>
            <a:endParaRPr lang="de-DE"/>
          </a:p>
        </p:txBody>
      </p:sp>
    </p:spTree>
    <p:extLst>
      <p:ext uri="{BB962C8B-B14F-4D97-AF65-F5344CB8AC3E}">
        <p14:creationId xmlns:p14="http://schemas.microsoft.com/office/powerpoint/2010/main" val="289690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282E2D-FCDD-6BBB-C2B9-4BE46A49229B}"/>
              </a:ext>
            </a:extLst>
          </p:cNvPr>
          <p:cNvSpPr>
            <a:spLocks noGrp="1"/>
          </p:cNvSpPr>
          <p:nvPr>
            <p:ph type="ctrTitle"/>
          </p:nvPr>
        </p:nvSpPr>
        <p:spPr/>
        <p:txBody>
          <a:bodyPr/>
          <a:lstStyle/>
          <a:p>
            <a:r>
              <a:rPr lang="de-DE" dirty="0"/>
              <a:t>Danke!</a:t>
            </a:r>
          </a:p>
        </p:txBody>
      </p:sp>
    </p:spTree>
    <p:extLst>
      <p:ext uri="{BB962C8B-B14F-4D97-AF65-F5344CB8AC3E}">
        <p14:creationId xmlns:p14="http://schemas.microsoft.com/office/powerpoint/2010/main" val="3138202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037A35-FD02-493E-808B-B97DD745B115}"/>
              </a:ext>
            </a:extLst>
          </p:cNvPr>
          <p:cNvSpPr>
            <a:spLocks noGrp="1"/>
          </p:cNvSpPr>
          <p:nvPr>
            <p:ph type="title"/>
          </p:nvPr>
        </p:nvSpPr>
        <p:spPr/>
        <p:txBody>
          <a:bodyPr/>
          <a:lstStyle/>
          <a:p>
            <a:r>
              <a:rPr lang="de-DE" dirty="0"/>
              <a:t>Ressourcen</a:t>
            </a:r>
          </a:p>
        </p:txBody>
      </p:sp>
      <p:sp>
        <p:nvSpPr>
          <p:cNvPr id="3" name="Inhaltsplatzhalter 2">
            <a:extLst>
              <a:ext uri="{FF2B5EF4-FFF2-40B4-BE49-F238E27FC236}">
                <a16:creationId xmlns:a16="http://schemas.microsoft.com/office/drawing/2014/main" id="{1E041F60-1CB3-A071-2BF1-3EE32086F957}"/>
              </a:ext>
            </a:extLst>
          </p:cNvPr>
          <p:cNvSpPr>
            <a:spLocks noGrp="1"/>
          </p:cNvSpPr>
          <p:nvPr>
            <p:ph idx="1"/>
          </p:nvPr>
        </p:nvSpPr>
        <p:spPr/>
        <p:txBody>
          <a:bodyPr/>
          <a:lstStyle/>
          <a:p>
            <a:r>
              <a:rPr lang="de-DE" dirty="0"/>
              <a:t>Kopierbarkeit</a:t>
            </a:r>
          </a:p>
          <a:p>
            <a:r>
              <a:rPr lang="de-DE" dirty="0"/>
              <a:t>begrenzte Anzahl</a:t>
            </a:r>
          </a:p>
          <a:p>
            <a:pPr lvl="1"/>
            <a:r>
              <a:rPr lang="de-DE" dirty="0"/>
              <a:t>systemweit</a:t>
            </a:r>
          </a:p>
          <a:p>
            <a:pPr lvl="1"/>
            <a:r>
              <a:rPr lang="de-DE" dirty="0"/>
              <a:t>pro Prozess</a:t>
            </a:r>
          </a:p>
          <a:p>
            <a:pPr lvl="1"/>
            <a:r>
              <a:rPr lang="de-DE" dirty="0"/>
              <a:t>pro Thread</a:t>
            </a:r>
          </a:p>
        </p:txBody>
      </p:sp>
      <p:sp>
        <p:nvSpPr>
          <p:cNvPr id="4" name="Foliennummernplatzhalter 3">
            <a:extLst>
              <a:ext uri="{FF2B5EF4-FFF2-40B4-BE49-F238E27FC236}">
                <a16:creationId xmlns:a16="http://schemas.microsoft.com/office/drawing/2014/main" id="{17E3E5E4-5F82-769E-8B3C-AC8C8DDBB41E}"/>
              </a:ext>
            </a:extLst>
          </p:cNvPr>
          <p:cNvSpPr>
            <a:spLocks noGrp="1"/>
          </p:cNvSpPr>
          <p:nvPr>
            <p:ph type="sldNum" sz="quarter" idx="12"/>
          </p:nvPr>
        </p:nvSpPr>
        <p:spPr/>
        <p:txBody>
          <a:bodyPr/>
          <a:lstStyle/>
          <a:p>
            <a:fld id="{341BA9BA-1825-4142-A607-D6115D7DBDCB}" type="slidenum">
              <a:rPr lang="de-DE" smtClean="0"/>
              <a:t>4</a:t>
            </a:fld>
            <a:endParaRPr lang="de-DE"/>
          </a:p>
        </p:txBody>
      </p:sp>
    </p:spTree>
    <p:extLst>
      <p:ext uri="{BB962C8B-B14F-4D97-AF65-F5344CB8AC3E}">
        <p14:creationId xmlns:p14="http://schemas.microsoft.com/office/powerpoint/2010/main" val="216007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037A35-FD02-493E-808B-B97DD745B115}"/>
              </a:ext>
            </a:extLst>
          </p:cNvPr>
          <p:cNvSpPr>
            <a:spLocks noGrp="1"/>
          </p:cNvSpPr>
          <p:nvPr>
            <p:ph type="title"/>
          </p:nvPr>
        </p:nvSpPr>
        <p:spPr/>
        <p:txBody>
          <a:bodyPr/>
          <a:lstStyle/>
          <a:p>
            <a:r>
              <a:rPr lang="de-DE" dirty="0"/>
              <a:t>Ressourcen</a:t>
            </a:r>
          </a:p>
        </p:txBody>
      </p:sp>
      <p:sp>
        <p:nvSpPr>
          <p:cNvPr id="3" name="Inhaltsplatzhalter 2">
            <a:extLst>
              <a:ext uri="{FF2B5EF4-FFF2-40B4-BE49-F238E27FC236}">
                <a16:creationId xmlns:a16="http://schemas.microsoft.com/office/drawing/2014/main" id="{1E041F60-1CB3-A071-2BF1-3EE32086F957}"/>
              </a:ext>
            </a:extLst>
          </p:cNvPr>
          <p:cNvSpPr>
            <a:spLocks noGrp="1"/>
          </p:cNvSpPr>
          <p:nvPr>
            <p:ph idx="1"/>
          </p:nvPr>
        </p:nvSpPr>
        <p:spPr/>
        <p:txBody>
          <a:bodyPr/>
          <a:lstStyle/>
          <a:p>
            <a:r>
              <a:rPr lang="de-DE" dirty="0"/>
              <a:t>Threadsicherheit?</a:t>
            </a:r>
          </a:p>
          <a:p>
            <a:r>
              <a:rPr lang="de-DE" dirty="0"/>
              <a:t>Fehlerbehandlung?</a:t>
            </a:r>
          </a:p>
        </p:txBody>
      </p:sp>
      <p:sp>
        <p:nvSpPr>
          <p:cNvPr id="4" name="Foliennummernplatzhalter 3">
            <a:extLst>
              <a:ext uri="{FF2B5EF4-FFF2-40B4-BE49-F238E27FC236}">
                <a16:creationId xmlns:a16="http://schemas.microsoft.com/office/drawing/2014/main" id="{17E3E5E4-5F82-769E-8B3C-AC8C8DDBB41E}"/>
              </a:ext>
            </a:extLst>
          </p:cNvPr>
          <p:cNvSpPr>
            <a:spLocks noGrp="1"/>
          </p:cNvSpPr>
          <p:nvPr>
            <p:ph type="sldNum" sz="quarter" idx="12"/>
          </p:nvPr>
        </p:nvSpPr>
        <p:spPr/>
        <p:txBody>
          <a:bodyPr/>
          <a:lstStyle/>
          <a:p>
            <a:fld id="{341BA9BA-1825-4142-A607-D6115D7DBDCB}" type="slidenum">
              <a:rPr lang="de-DE" smtClean="0"/>
              <a:t>5</a:t>
            </a:fld>
            <a:endParaRPr lang="de-DE"/>
          </a:p>
        </p:txBody>
      </p:sp>
      <p:pic>
        <p:nvPicPr>
          <p:cNvPr id="6" name="Grafik 5" descr="Gelbes Fragezeichen">
            <a:extLst>
              <a:ext uri="{FF2B5EF4-FFF2-40B4-BE49-F238E27FC236}">
                <a16:creationId xmlns:a16="http://schemas.microsoft.com/office/drawing/2014/main" id="{17996B3B-D949-714A-CA73-451A9279065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l="42500"/>
          <a:stretch/>
        </p:blipFill>
        <p:spPr>
          <a:xfrm>
            <a:off x="5718629" y="-453385"/>
            <a:ext cx="7570395" cy="7899213"/>
          </a:xfrm>
          <a:prstGeom prst="rect">
            <a:avLst/>
          </a:prstGeom>
          <a:effectLst>
            <a:softEdge rad="571500"/>
          </a:effectLst>
        </p:spPr>
      </p:pic>
    </p:spTree>
    <p:extLst>
      <p:ext uri="{BB962C8B-B14F-4D97-AF65-F5344CB8AC3E}">
        <p14:creationId xmlns:p14="http://schemas.microsoft.com/office/powerpoint/2010/main" val="161306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037A35-FD02-493E-808B-B97DD745B115}"/>
              </a:ext>
            </a:extLst>
          </p:cNvPr>
          <p:cNvSpPr>
            <a:spLocks noGrp="1"/>
          </p:cNvSpPr>
          <p:nvPr>
            <p:ph type="title"/>
          </p:nvPr>
        </p:nvSpPr>
        <p:spPr/>
        <p:txBody>
          <a:bodyPr/>
          <a:lstStyle/>
          <a:p>
            <a:r>
              <a:rPr lang="de-DE" dirty="0"/>
              <a:t>Was kann schiefgehen?</a:t>
            </a:r>
          </a:p>
        </p:txBody>
      </p:sp>
      <p:sp>
        <p:nvSpPr>
          <p:cNvPr id="3" name="Inhaltsplatzhalter 2">
            <a:extLst>
              <a:ext uri="{FF2B5EF4-FFF2-40B4-BE49-F238E27FC236}">
                <a16:creationId xmlns:a16="http://schemas.microsoft.com/office/drawing/2014/main" id="{1E041F60-1CB3-A071-2BF1-3EE32086F957}"/>
              </a:ext>
            </a:extLst>
          </p:cNvPr>
          <p:cNvSpPr>
            <a:spLocks noGrp="1"/>
          </p:cNvSpPr>
          <p:nvPr>
            <p:ph idx="1"/>
          </p:nvPr>
        </p:nvSpPr>
        <p:spPr/>
        <p:txBody>
          <a:bodyPr/>
          <a:lstStyle/>
          <a:p>
            <a:r>
              <a:rPr lang="de-DE" dirty="0"/>
              <a:t>unvollständige Initialisierung</a:t>
            </a:r>
          </a:p>
          <a:p>
            <a:r>
              <a:rPr lang="de-DE" dirty="0" err="1"/>
              <a:t>resource</a:t>
            </a:r>
            <a:r>
              <a:rPr lang="de-DE" dirty="0"/>
              <a:t> </a:t>
            </a:r>
            <a:r>
              <a:rPr lang="de-DE" dirty="0" err="1"/>
              <a:t>leaks</a:t>
            </a:r>
            <a:endParaRPr lang="de-DE" dirty="0"/>
          </a:p>
          <a:p>
            <a:r>
              <a:rPr lang="de-DE" dirty="0"/>
              <a:t>Unsicherheit über die Lebensdauer</a:t>
            </a:r>
          </a:p>
          <a:p>
            <a:r>
              <a:rPr lang="de-DE" dirty="0"/>
              <a:t>Unsicherheit über die Eigentümerschaft (</a:t>
            </a:r>
            <a:r>
              <a:rPr lang="de-DE" dirty="0" err="1"/>
              <a:t>ownership</a:t>
            </a:r>
            <a:r>
              <a:rPr lang="de-DE" dirty="0"/>
              <a:t>)</a:t>
            </a:r>
          </a:p>
          <a:p>
            <a:endParaRPr lang="de-DE" dirty="0"/>
          </a:p>
        </p:txBody>
      </p:sp>
      <p:sp>
        <p:nvSpPr>
          <p:cNvPr id="4" name="Foliennummernplatzhalter 3">
            <a:extLst>
              <a:ext uri="{FF2B5EF4-FFF2-40B4-BE49-F238E27FC236}">
                <a16:creationId xmlns:a16="http://schemas.microsoft.com/office/drawing/2014/main" id="{17E3E5E4-5F82-769E-8B3C-AC8C8DDBB41E}"/>
              </a:ext>
            </a:extLst>
          </p:cNvPr>
          <p:cNvSpPr>
            <a:spLocks noGrp="1"/>
          </p:cNvSpPr>
          <p:nvPr>
            <p:ph type="sldNum" sz="quarter" idx="12"/>
          </p:nvPr>
        </p:nvSpPr>
        <p:spPr/>
        <p:txBody>
          <a:bodyPr/>
          <a:lstStyle/>
          <a:p>
            <a:fld id="{341BA9BA-1825-4142-A607-D6115D7DBDCB}" type="slidenum">
              <a:rPr lang="de-DE" smtClean="0"/>
              <a:t>6</a:t>
            </a:fld>
            <a:endParaRPr lang="de-DE"/>
          </a:p>
        </p:txBody>
      </p:sp>
    </p:spTree>
    <p:extLst>
      <p:ext uri="{BB962C8B-B14F-4D97-AF65-F5344CB8AC3E}">
        <p14:creationId xmlns:p14="http://schemas.microsoft.com/office/powerpoint/2010/main" val="283042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037A35-FD02-493E-808B-B97DD745B115}"/>
              </a:ext>
            </a:extLst>
          </p:cNvPr>
          <p:cNvSpPr>
            <a:spLocks noGrp="1"/>
          </p:cNvSpPr>
          <p:nvPr>
            <p:ph type="title"/>
          </p:nvPr>
        </p:nvSpPr>
        <p:spPr/>
        <p:txBody>
          <a:bodyPr/>
          <a:lstStyle/>
          <a:p>
            <a:r>
              <a:rPr lang="de-DE" dirty="0"/>
              <a:t>Was kann schiefgehen?</a:t>
            </a:r>
          </a:p>
        </p:txBody>
      </p:sp>
      <p:sp>
        <p:nvSpPr>
          <p:cNvPr id="3" name="Inhaltsplatzhalter 2">
            <a:extLst>
              <a:ext uri="{FF2B5EF4-FFF2-40B4-BE49-F238E27FC236}">
                <a16:creationId xmlns:a16="http://schemas.microsoft.com/office/drawing/2014/main" id="{1E041F60-1CB3-A071-2BF1-3EE32086F957}"/>
              </a:ext>
            </a:extLst>
          </p:cNvPr>
          <p:cNvSpPr>
            <a:spLocks noGrp="1"/>
          </p:cNvSpPr>
          <p:nvPr>
            <p:ph idx="1"/>
          </p:nvPr>
        </p:nvSpPr>
        <p:spPr/>
        <p:txBody>
          <a:bodyPr/>
          <a:lstStyle/>
          <a:p>
            <a:r>
              <a:rPr lang="de-DE" dirty="0"/>
              <a:t>Ressourcenknappheit</a:t>
            </a:r>
          </a:p>
          <a:p>
            <a:r>
              <a:rPr lang="de-DE" dirty="0" err="1"/>
              <a:t>denial</a:t>
            </a:r>
            <a:r>
              <a:rPr lang="de-DE" dirty="0"/>
              <a:t> </a:t>
            </a:r>
            <a:r>
              <a:rPr lang="de-DE" dirty="0" err="1"/>
              <a:t>of</a:t>
            </a:r>
            <a:r>
              <a:rPr lang="de-DE" dirty="0"/>
              <a:t> </a:t>
            </a:r>
            <a:r>
              <a:rPr lang="de-DE" dirty="0" err="1"/>
              <a:t>service</a:t>
            </a:r>
            <a:r>
              <a:rPr lang="de-DE" dirty="0"/>
              <a:t> (DOS)</a:t>
            </a:r>
          </a:p>
          <a:p>
            <a:r>
              <a:rPr lang="de-DE" dirty="0" err="1"/>
              <a:t>use</a:t>
            </a:r>
            <a:r>
              <a:rPr lang="de-DE" dirty="0"/>
              <a:t> after </a:t>
            </a:r>
            <a:r>
              <a:rPr lang="de-DE" dirty="0" err="1"/>
              <a:t>free</a:t>
            </a:r>
            <a:endParaRPr lang="de-DE" dirty="0"/>
          </a:p>
          <a:p>
            <a:r>
              <a:rPr lang="de-DE" dirty="0" err="1"/>
              <a:t>undefined</a:t>
            </a:r>
            <a:r>
              <a:rPr lang="de-DE" dirty="0"/>
              <a:t> </a:t>
            </a:r>
            <a:r>
              <a:rPr lang="de-DE" dirty="0" err="1"/>
              <a:t>behavior</a:t>
            </a:r>
            <a:endParaRPr lang="de-DE" dirty="0"/>
          </a:p>
          <a:p>
            <a:r>
              <a:rPr lang="de-DE" dirty="0"/>
              <a:t>double </a:t>
            </a:r>
            <a:r>
              <a:rPr lang="de-DE" dirty="0" err="1"/>
              <a:t>free</a:t>
            </a:r>
            <a:endParaRPr lang="de-DE" dirty="0"/>
          </a:p>
        </p:txBody>
      </p:sp>
      <p:sp>
        <p:nvSpPr>
          <p:cNvPr id="4" name="Foliennummernplatzhalter 3">
            <a:extLst>
              <a:ext uri="{FF2B5EF4-FFF2-40B4-BE49-F238E27FC236}">
                <a16:creationId xmlns:a16="http://schemas.microsoft.com/office/drawing/2014/main" id="{17E3E5E4-5F82-769E-8B3C-AC8C8DDBB41E}"/>
              </a:ext>
            </a:extLst>
          </p:cNvPr>
          <p:cNvSpPr>
            <a:spLocks noGrp="1"/>
          </p:cNvSpPr>
          <p:nvPr>
            <p:ph type="sldNum" sz="quarter" idx="12"/>
          </p:nvPr>
        </p:nvSpPr>
        <p:spPr/>
        <p:txBody>
          <a:bodyPr/>
          <a:lstStyle/>
          <a:p>
            <a:fld id="{341BA9BA-1825-4142-A607-D6115D7DBDCB}" type="slidenum">
              <a:rPr lang="de-DE" smtClean="0"/>
              <a:t>7</a:t>
            </a:fld>
            <a:endParaRPr lang="de-DE"/>
          </a:p>
        </p:txBody>
      </p:sp>
    </p:spTree>
    <p:extLst>
      <p:ext uri="{BB962C8B-B14F-4D97-AF65-F5344CB8AC3E}">
        <p14:creationId xmlns:p14="http://schemas.microsoft.com/office/powerpoint/2010/main" val="232080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037A35-FD02-493E-808B-B97DD745B115}"/>
              </a:ext>
            </a:extLst>
          </p:cNvPr>
          <p:cNvSpPr>
            <a:spLocks noGrp="1"/>
          </p:cNvSpPr>
          <p:nvPr>
            <p:ph type="title"/>
          </p:nvPr>
        </p:nvSpPr>
        <p:spPr/>
        <p:txBody>
          <a:bodyPr/>
          <a:lstStyle/>
          <a:p>
            <a:r>
              <a:rPr lang="de-DE" dirty="0"/>
              <a:t>Ressourcenverwaltung in C</a:t>
            </a:r>
          </a:p>
        </p:txBody>
      </p:sp>
      <p:sp>
        <p:nvSpPr>
          <p:cNvPr id="4" name="Foliennummernplatzhalter 3">
            <a:extLst>
              <a:ext uri="{FF2B5EF4-FFF2-40B4-BE49-F238E27FC236}">
                <a16:creationId xmlns:a16="http://schemas.microsoft.com/office/drawing/2014/main" id="{17E3E5E4-5F82-769E-8B3C-AC8C8DDBB41E}"/>
              </a:ext>
            </a:extLst>
          </p:cNvPr>
          <p:cNvSpPr>
            <a:spLocks noGrp="1"/>
          </p:cNvSpPr>
          <p:nvPr>
            <p:ph type="sldNum" sz="quarter" idx="12"/>
          </p:nvPr>
        </p:nvSpPr>
        <p:spPr/>
        <p:txBody>
          <a:bodyPr/>
          <a:lstStyle/>
          <a:p>
            <a:fld id="{341BA9BA-1825-4142-A607-D6115D7DBDCB}" type="slidenum">
              <a:rPr lang="de-DE" smtClean="0"/>
              <a:t>8</a:t>
            </a:fld>
            <a:endParaRPr lang="de-DE"/>
          </a:p>
        </p:txBody>
      </p:sp>
      <p:sp>
        <p:nvSpPr>
          <p:cNvPr id="10" name="Textfeld 9">
            <a:extLst>
              <a:ext uri="{FF2B5EF4-FFF2-40B4-BE49-F238E27FC236}">
                <a16:creationId xmlns:a16="http://schemas.microsoft.com/office/drawing/2014/main" id="{30E95219-346E-C98A-CC6E-3ECD68D75504}"/>
              </a:ext>
            </a:extLst>
          </p:cNvPr>
          <p:cNvSpPr txBox="1"/>
          <p:nvPr/>
        </p:nvSpPr>
        <p:spPr>
          <a:xfrm>
            <a:off x="2918178" y="1577614"/>
            <a:ext cx="6355644" cy="4524315"/>
          </a:xfrm>
          <a:prstGeom prst="roundRect">
            <a:avLst>
              <a:gd name="adj" fmla="val 995"/>
            </a:avLst>
          </a:prstGeom>
          <a:solidFill>
            <a:srgbClr val="1E1E1E"/>
          </a:solidFill>
        </p:spPr>
        <p:txBody>
          <a:bodyPr wrap="square">
            <a:spAutoFit/>
          </a:bodyPr>
          <a:lstStyle/>
          <a:p>
            <a:r>
              <a:rPr lang="de-DE" b="0" dirty="0">
                <a:solidFill>
                  <a:srgbClr val="569CD6"/>
                </a:solidFill>
                <a:effectLst/>
                <a:highlight>
                  <a:srgbClr val="1E1E1E"/>
                </a:highlight>
                <a:latin typeface="Consolas" panose="020B0609020204030204" pitchFamily="49" charset="0"/>
              </a:rPr>
              <a:t>#include</a:t>
            </a:r>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&lt;</a:t>
            </a:r>
            <a:r>
              <a:rPr lang="de-DE" b="0" dirty="0" err="1">
                <a:solidFill>
                  <a:srgbClr val="CE9178"/>
                </a:solidFill>
                <a:effectLst/>
                <a:highlight>
                  <a:srgbClr val="1E1E1E"/>
                </a:highlight>
                <a:latin typeface="Consolas" panose="020B0609020204030204" pitchFamily="49" charset="0"/>
              </a:rPr>
              <a:t>stdlib.h</a:t>
            </a:r>
            <a:r>
              <a:rPr lang="de-DE" b="0" dirty="0">
                <a:solidFill>
                  <a:srgbClr val="569CD6"/>
                </a:solidFill>
                <a:effectLst/>
                <a:highlight>
                  <a:srgbClr val="1E1E1E"/>
                </a:highlight>
                <a:latin typeface="Consolas" panose="020B0609020204030204" pitchFamily="49" charset="0"/>
              </a:rPr>
              <a:t>&gt;</a:t>
            </a:r>
            <a:endParaRPr lang="de-DE" b="0" dirty="0">
              <a:solidFill>
                <a:srgbClr val="D4D4D4"/>
              </a:solidFill>
              <a:effectLst/>
              <a:highlight>
                <a:srgbClr val="1E1E1E"/>
              </a:highlight>
              <a:latin typeface="Consolas" panose="020B0609020204030204" pitchFamily="49" charset="0"/>
            </a:endParaRPr>
          </a:p>
          <a:p>
            <a:r>
              <a:rPr lang="de-DE" b="0" dirty="0">
                <a:solidFill>
                  <a:srgbClr val="569CD6"/>
                </a:solidFill>
                <a:effectLst/>
                <a:highlight>
                  <a:srgbClr val="1E1E1E"/>
                </a:highlight>
                <a:latin typeface="Consolas" panose="020B0609020204030204" pitchFamily="49" charset="0"/>
              </a:rPr>
              <a:t>#include</a:t>
            </a:r>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&lt;</a:t>
            </a:r>
            <a:r>
              <a:rPr lang="de-DE" b="0" dirty="0" err="1">
                <a:solidFill>
                  <a:srgbClr val="CE9178"/>
                </a:solidFill>
                <a:effectLst/>
                <a:highlight>
                  <a:srgbClr val="1E1E1E"/>
                </a:highlight>
                <a:latin typeface="Consolas" panose="020B0609020204030204" pitchFamily="49" charset="0"/>
              </a:rPr>
              <a:t>pthread.h</a:t>
            </a:r>
            <a:r>
              <a:rPr lang="de-DE" b="0" dirty="0">
                <a:solidFill>
                  <a:srgbClr val="569CD6"/>
                </a:solidFill>
                <a:effectLst/>
                <a:highlight>
                  <a:srgbClr val="1E1E1E"/>
                </a:highlight>
                <a:latin typeface="Consolas" panose="020B0609020204030204" pitchFamily="49" charset="0"/>
              </a:rPr>
              <a:t>&gt;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err="1">
                <a:solidFill>
                  <a:srgbClr val="569CD6"/>
                </a:solidFill>
                <a:effectLst/>
                <a:highlight>
                  <a:srgbClr val="1E1E1E"/>
                </a:highlight>
                <a:latin typeface="Consolas" panose="020B0609020204030204" pitchFamily="49" charset="0"/>
              </a:rPr>
              <a:t>int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main</a:t>
            </a:r>
            <a:r>
              <a:rPr lang="de-DE" b="0" dirty="0">
                <a:solidFill>
                  <a:srgbClr val="DCDCDC"/>
                </a:solidFill>
                <a:effectLst/>
                <a:highlight>
                  <a:srgbClr val="1E1E1E"/>
                </a:highlight>
                <a:latin typeface="Consolas" panose="020B0609020204030204" pitchFamily="49" charset="0"/>
              </a:rPr>
              <a:t>(</a:t>
            </a:r>
            <a:r>
              <a:rPr lang="de-DE" b="0" dirty="0" err="1">
                <a:solidFill>
                  <a:srgbClr val="569CD6"/>
                </a:solidFill>
                <a:effectLst/>
                <a:highlight>
                  <a:srgbClr val="1E1E1E"/>
                </a:highlight>
                <a:latin typeface="Consolas" panose="020B0609020204030204" pitchFamily="49" charset="0"/>
              </a:rPr>
              <a:t>void</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pthread_mutex_t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pthread_mutex_init</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NULL</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B5CEA8"/>
                </a:solidFill>
                <a:effectLst/>
                <a:highlight>
                  <a:srgbClr val="1E1E1E"/>
                </a:highlight>
                <a:latin typeface="Consolas" panose="020B0609020204030204" pitchFamily="49" charset="0"/>
              </a:rPr>
              <a:t>0</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EXIT_FAILURE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work</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with</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mutex</a:t>
            </a:r>
            <a:r>
              <a:rPr lang="de-DE" b="0" dirty="0">
                <a:solidFill>
                  <a:srgbClr val="608B4E"/>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pthread_mutex_destroy</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B5CEA8"/>
                </a:solidFill>
                <a:effectLst/>
                <a:highlight>
                  <a:srgbClr val="1E1E1E"/>
                </a:highlight>
                <a:latin typeface="Consolas" panose="020B0609020204030204" pitchFamily="49" charset="0"/>
              </a:rPr>
              <a:t>0</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EXIT_FAILURE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p>
        </p:txBody>
      </p:sp>
      <p:sp>
        <p:nvSpPr>
          <p:cNvPr id="11" name="Rechteck 10">
            <a:extLst>
              <a:ext uri="{FF2B5EF4-FFF2-40B4-BE49-F238E27FC236}">
                <a16:creationId xmlns:a16="http://schemas.microsoft.com/office/drawing/2014/main" id="{06B715DD-7456-A231-D2EF-4BCC139E78A8}"/>
              </a:ext>
            </a:extLst>
          </p:cNvPr>
          <p:cNvSpPr/>
          <p:nvPr/>
        </p:nvSpPr>
        <p:spPr>
          <a:xfrm>
            <a:off x="3443111" y="4222044"/>
            <a:ext cx="5599289" cy="609600"/>
          </a:xfrm>
          <a:prstGeom prst="rect">
            <a:avLst/>
          </a:prstGeom>
          <a:noFill/>
          <a:ln w="28575">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1817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left)">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037A35-FD02-493E-808B-B97DD745B115}"/>
              </a:ext>
            </a:extLst>
          </p:cNvPr>
          <p:cNvSpPr>
            <a:spLocks noGrp="1"/>
          </p:cNvSpPr>
          <p:nvPr>
            <p:ph type="title"/>
          </p:nvPr>
        </p:nvSpPr>
        <p:spPr/>
        <p:txBody>
          <a:bodyPr/>
          <a:lstStyle/>
          <a:p>
            <a:r>
              <a:rPr lang="de-DE" dirty="0"/>
              <a:t>Ressourcenverwaltung in C</a:t>
            </a:r>
          </a:p>
        </p:txBody>
      </p:sp>
      <p:sp>
        <p:nvSpPr>
          <p:cNvPr id="4" name="Foliennummernplatzhalter 3">
            <a:extLst>
              <a:ext uri="{FF2B5EF4-FFF2-40B4-BE49-F238E27FC236}">
                <a16:creationId xmlns:a16="http://schemas.microsoft.com/office/drawing/2014/main" id="{17E3E5E4-5F82-769E-8B3C-AC8C8DDBB41E}"/>
              </a:ext>
            </a:extLst>
          </p:cNvPr>
          <p:cNvSpPr>
            <a:spLocks noGrp="1"/>
          </p:cNvSpPr>
          <p:nvPr>
            <p:ph type="sldNum" sz="quarter" idx="12"/>
          </p:nvPr>
        </p:nvSpPr>
        <p:spPr/>
        <p:txBody>
          <a:bodyPr/>
          <a:lstStyle/>
          <a:p>
            <a:fld id="{341BA9BA-1825-4142-A607-D6115D7DBDCB}" type="slidenum">
              <a:rPr lang="de-DE" smtClean="0"/>
              <a:t>9</a:t>
            </a:fld>
            <a:endParaRPr lang="de-DE"/>
          </a:p>
        </p:txBody>
      </p:sp>
      <p:sp>
        <p:nvSpPr>
          <p:cNvPr id="7" name="Textfeld 6">
            <a:extLst>
              <a:ext uri="{FF2B5EF4-FFF2-40B4-BE49-F238E27FC236}">
                <a16:creationId xmlns:a16="http://schemas.microsoft.com/office/drawing/2014/main" id="{6EC26250-B9F1-F1F5-2981-E3F1AD6FD90A}"/>
              </a:ext>
            </a:extLst>
          </p:cNvPr>
          <p:cNvSpPr txBox="1"/>
          <p:nvPr/>
        </p:nvSpPr>
        <p:spPr>
          <a:xfrm>
            <a:off x="3048000" y="1555036"/>
            <a:ext cx="6096000" cy="4801314"/>
          </a:xfrm>
          <a:prstGeom prst="roundRect">
            <a:avLst>
              <a:gd name="adj" fmla="val 926"/>
            </a:avLst>
          </a:prstGeom>
          <a:solidFill>
            <a:srgbClr val="1E1E1E"/>
          </a:solidFill>
        </p:spPr>
        <p:txBody>
          <a:bodyPr wrap="square">
            <a:spAutoFit/>
          </a:bodyPr>
          <a:lstStyle/>
          <a:p>
            <a:r>
              <a:rPr lang="de-DE" b="0" dirty="0">
                <a:solidFill>
                  <a:srgbClr val="569CD6"/>
                </a:solidFill>
                <a:effectLst/>
                <a:highlight>
                  <a:srgbClr val="1E1E1E"/>
                </a:highlight>
                <a:latin typeface="Consolas" panose="020B0609020204030204" pitchFamily="49" charset="0"/>
              </a:rPr>
              <a:t>#include</a:t>
            </a:r>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&lt;</a:t>
            </a:r>
            <a:r>
              <a:rPr lang="de-DE" b="0" dirty="0" err="1">
                <a:solidFill>
                  <a:srgbClr val="CE9178"/>
                </a:solidFill>
                <a:effectLst/>
                <a:highlight>
                  <a:srgbClr val="1E1E1E"/>
                </a:highlight>
                <a:latin typeface="Consolas" panose="020B0609020204030204" pitchFamily="49" charset="0"/>
              </a:rPr>
              <a:t>stdlib.h</a:t>
            </a:r>
            <a:r>
              <a:rPr lang="de-DE" b="0" dirty="0">
                <a:solidFill>
                  <a:srgbClr val="569CD6"/>
                </a:solidFill>
                <a:effectLst/>
                <a:highlight>
                  <a:srgbClr val="1E1E1E"/>
                </a:highlight>
                <a:latin typeface="Consolas" panose="020B0609020204030204" pitchFamily="49" charset="0"/>
              </a:rPr>
              <a:t>&gt;</a:t>
            </a:r>
            <a:endParaRPr lang="de-DE" b="0" dirty="0">
              <a:solidFill>
                <a:srgbClr val="D4D4D4"/>
              </a:solidFill>
              <a:effectLst/>
              <a:highlight>
                <a:srgbClr val="1E1E1E"/>
              </a:highlight>
              <a:latin typeface="Consolas" panose="020B0609020204030204" pitchFamily="49" charset="0"/>
            </a:endParaRPr>
          </a:p>
          <a:p>
            <a:r>
              <a:rPr lang="de-DE" b="0" dirty="0">
                <a:solidFill>
                  <a:srgbClr val="569CD6"/>
                </a:solidFill>
                <a:effectLst/>
                <a:highlight>
                  <a:srgbClr val="1E1E1E"/>
                </a:highlight>
                <a:latin typeface="Consolas" panose="020B0609020204030204" pitchFamily="49" charset="0"/>
              </a:rPr>
              <a:t>#include</a:t>
            </a:r>
            <a:r>
              <a:rPr lang="de-DE" b="0" dirty="0">
                <a:solidFill>
                  <a:srgbClr val="D4D4D4"/>
                </a:solidFill>
                <a:effectLst/>
                <a:highlight>
                  <a:srgbClr val="1E1E1E"/>
                </a:highlight>
                <a:latin typeface="Consolas" panose="020B0609020204030204" pitchFamily="49" charset="0"/>
              </a:rPr>
              <a:t> </a:t>
            </a:r>
            <a:r>
              <a:rPr lang="de-DE" b="0" dirty="0">
                <a:solidFill>
                  <a:srgbClr val="569CD6"/>
                </a:solidFill>
                <a:effectLst/>
                <a:highlight>
                  <a:srgbClr val="1E1E1E"/>
                </a:highlight>
                <a:latin typeface="Consolas" panose="020B0609020204030204" pitchFamily="49" charset="0"/>
              </a:rPr>
              <a:t>&lt;</a:t>
            </a:r>
            <a:r>
              <a:rPr lang="de-DE" b="0" dirty="0" err="1">
                <a:solidFill>
                  <a:srgbClr val="CE9178"/>
                </a:solidFill>
                <a:effectLst/>
                <a:highlight>
                  <a:srgbClr val="1E1E1E"/>
                </a:highlight>
                <a:latin typeface="Consolas" panose="020B0609020204030204" pitchFamily="49" charset="0"/>
              </a:rPr>
              <a:t>pthread.h</a:t>
            </a:r>
            <a:r>
              <a:rPr lang="de-DE" b="0" dirty="0">
                <a:solidFill>
                  <a:srgbClr val="569CD6"/>
                </a:solidFill>
                <a:effectLst/>
                <a:highlight>
                  <a:srgbClr val="1E1E1E"/>
                </a:highlight>
                <a:latin typeface="Consolas" panose="020B0609020204030204" pitchFamily="49" charset="0"/>
              </a:rPr>
              <a:t>&gt;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err="1">
                <a:solidFill>
                  <a:srgbClr val="569CD6"/>
                </a:solidFill>
                <a:effectLst/>
                <a:highlight>
                  <a:srgbClr val="1E1E1E"/>
                </a:highlight>
                <a:latin typeface="Consolas" panose="020B0609020204030204" pitchFamily="49" charset="0"/>
              </a:rPr>
              <a:t>int</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main</a:t>
            </a:r>
            <a:r>
              <a:rPr lang="de-DE" b="0" dirty="0">
                <a:solidFill>
                  <a:srgbClr val="DCDCDC"/>
                </a:solidFill>
                <a:effectLst/>
                <a:highlight>
                  <a:srgbClr val="1E1E1E"/>
                </a:highlight>
                <a:latin typeface="Consolas" panose="020B0609020204030204" pitchFamily="49" charset="0"/>
              </a:rPr>
              <a:t>(</a:t>
            </a:r>
            <a:r>
              <a:rPr lang="de-DE" b="0" dirty="0" err="1">
                <a:solidFill>
                  <a:srgbClr val="569CD6"/>
                </a:solidFill>
                <a:effectLst/>
                <a:highlight>
                  <a:srgbClr val="1E1E1E"/>
                </a:highlight>
                <a:latin typeface="Consolas" panose="020B0609020204030204" pitchFamily="49" charset="0"/>
              </a:rPr>
              <a:t>void</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create</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mutex</a:t>
            </a:r>
            <a:r>
              <a:rPr lang="de-DE" b="0" dirty="0">
                <a:solidFill>
                  <a:srgbClr val="608B4E"/>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work</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with</a:t>
            </a:r>
            <a:r>
              <a:rPr lang="de-DE" b="0" dirty="0">
                <a:solidFill>
                  <a:srgbClr val="608B4E"/>
                </a:solidFill>
                <a:effectLst/>
                <a:highlight>
                  <a:srgbClr val="1E1E1E"/>
                </a:highlight>
                <a:latin typeface="Consolas" panose="020B0609020204030204" pitchFamily="49" charset="0"/>
              </a:rPr>
              <a:t> </a:t>
            </a:r>
            <a:r>
              <a:rPr lang="de-DE" b="0" dirty="0" err="1">
                <a:solidFill>
                  <a:srgbClr val="608B4E"/>
                </a:solidFill>
                <a:effectLst/>
                <a:highlight>
                  <a:srgbClr val="1E1E1E"/>
                </a:highlight>
                <a:latin typeface="Consolas" panose="020B0609020204030204" pitchFamily="49" charset="0"/>
              </a:rPr>
              <a:t>mutex</a:t>
            </a:r>
            <a:r>
              <a:rPr lang="de-DE" b="0" dirty="0">
                <a:solidFill>
                  <a:srgbClr val="608B4E"/>
                </a:solidFill>
                <a:effectLst/>
                <a:highlight>
                  <a:srgbClr val="1E1E1E"/>
                </a:highlight>
                <a:latin typeface="Consolas" panose="020B0609020204030204" pitchFamily="49" charset="0"/>
              </a:rPr>
              <a:t>...    </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some_error</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goto</a:t>
            </a:r>
            <a:r>
              <a:rPr lang="de-DE" b="0" dirty="0">
                <a:solidFill>
                  <a:srgbClr val="D4D4D4"/>
                </a:solidFill>
                <a:effectLst/>
                <a:highlight>
                  <a:srgbClr val="1E1E1E"/>
                </a:highlight>
                <a:latin typeface="Consolas" panose="020B0609020204030204" pitchFamily="49" charset="0"/>
              </a:rPr>
              <a:t> </a:t>
            </a:r>
            <a:r>
              <a:rPr lang="de-DE" b="0" dirty="0" err="1">
                <a:solidFill>
                  <a:srgbClr val="D4D4D4"/>
                </a:solidFill>
                <a:effectLst/>
                <a:highlight>
                  <a:srgbClr val="1E1E1E"/>
                </a:highlight>
                <a:latin typeface="Consolas" panose="020B0609020204030204" pitchFamily="49" charset="0"/>
              </a:rPr>
              <a:t>cleanup</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608B4E"/>
                </a:solidFill>
                <a:effectLst/>
                <a:highlight>
                  <a:srgbClr val="1E1E1E"/>
                </a:highlight>
                <a:latin typeface="Consolas" panose="020B0609020204030204" pitchFamily="49" charset="0"/>
              </a:rPr>
              <a:t>// do </a:t>
            </a:r>
            <a:r>
              <a:rPr lang="de-DE" b="0" dirty="0" err="1">
                <a:solidFill>
                  <a:srgbClr val="608B4E"/>
                </a:solidFill>
                <a:effectLst/>
                <a:highlight>
                  <a:srgbClr val="1E1E1E"/>
                </a:highlight>
                <a:latin typeface="Consolas" panose="020B0609020204030204" pitchFamily="49" charset="0"/>
              </a:rPr>
              <a:t>work</a:t>
            </a:r>
            <a:r>
              <a:rPr lang="de-DE" b="0" dirty="0">
                <a:solidFill>
                  <a:srgbClr val="608B4E"/>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br>
              <a:rPr lang="de-DE" b="0" dirty="0">
                <a:solidFill>
                  <a:srgbClr val="D4D4D4"/>
                </a:solidFill>
                <a:effectLst/>
                <a:highlight>
                  <a:srgbClr val="1E1E1E"/>
                </a:highlight>
                <a:latin typeface="Consolas" panose="020B0609020204030204" pitchFamily="49" charset="0"/>
              </a:rPr>
            </a:br>
            <a:r>
              <a:rPr lang="de-DE" b="0" dirty="0" err="1">
                <a:solidFill>
                  <a:srgbClr val="D4D4D4"/>
                </a:solidFill>
                <a:effectLst/>
                <a:highlight>
                  <a:srgbClr val="1E1E1E"/>
                </a:highlight>
                <a:latin typeface="Consolas" panose="020B0609020204030204" pitchFamily="49" charset="0"/>
              </a:rPr>
              <a:t>cleanup</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if</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err="1">
                <a:solidFill>
                  <a:srgbClr val="D4D4D4"/>
                </a:solidFill>
                <a:effectLst/>
                <a:highlight>
                  <a:srgbClr val="1E1E1E"/>
                </a:highlight>
                <a:latin typeface="Consolas" panose="020B0609020204030204" pitchFamily="49" charset="0"/>
              </a:rPr>
              <a:t>pthread_mutex_destroy</a:t>
            </a:r>
            <a:r>
              <a:rPr lang="de-DE" b="0" dirty="0">
                <a:solidFill>
                  <a:srgbClr val="DCDCDC"/>
                </a:solidFill>
                <a:effectLst/>
                <a:highlight>
                  <a:srgbClr val="1E1E1E"/>
                </a:highlight>
                <a:latin typeface="Consolas" panose="020B0609020204030204" pitchFamily="49" charset="0"/>
              </a:rPr>
              <a:t>(&amp;</a:t>
            </a:r>
            <a:r>
              <a:rPr lang="de-DE" b="0" dirty="0" err="1">
                <a:solidFill>
                  <a:srgbClr val="D4D4D4"/>
                </a:solidFill>
                <a:effectLst/>
                <a:highlight>
                  <a:srgbClr val="1E1E1E"/>
                </a:highlight>
                <a:latin typeface="Consolas" panose="020B0609020204030204" pitchFamily="49" charset="0"/>
              </a:rPr>
              <a:t>mutex</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B5CEA8"/>
                </a:solidFill>
                <a:effectLst/>
                <a:highlight>
                  <a:srgbClr val="1E1E1E"/>
                </a:highlight>
                <a:latin typeface="Consolas" panose="020B0609020204030204" pitchFamily="49" charset="0"/>
              </a:rPr>
              <a:t>0</a:t>
            </a:r>
            <a:r>
              <a:rPr lang="de-DE" b="0" dirty="0">
                <a:solidFill>
                  <a:srgbClr val="DCDCDC"/>
                </a:solidFill>
                <a:effectLst/>
                <a:highlight>
                  <a:srgbClr val="1E1E1E"/>
                </a:highlight>
                <a:latin typeface="Consolas" panose="020B0609020204030204" pitchFamily="49" charset="0"/>
              </a:rPr>
              <a:t>)</a:t>
            </a:r>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err="1">
                <a:solidFill>
                  <a:srgbClr val="569CD6"/>
                </a:solidFill>
                <a:effectLst/>
                <a:highlight>
                  <a:srgbClr val="1E1E1E"/>
                </a:highlight>
                <a:latin typeface="Consolas" panose="020B0609020204030204" pitchFamily="49" charset="0"/>
              </a:rPr>
              <a:t>return</a:t>
            </a:r>
            <a:r>
              <a:rPr lang="de-DE" b="0" dirty="0">
                <a:solidFill>
                  <a:srgbClr val="D4D4D4"/>
                </a:solidFill>
                <a:effectLst/>
                <a:highlight>
                  <a:srgbClr val="1E1E1E"/>
                </a:highlight>
                <a:latin typeface="Consolas" panose="020B0609020204030204" pitchFamily="49" charset="0"/>
              </a:rPr>
              <a:t> EXIT_FAILURE</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4D4D4"/>
                </a:solidFill>
                <a:effectLst/>
                <a:highlight>
                  <a:srgbClr val="1E1E1E"/>
                </a:highlight>
                <a:latin typeface="Consolas" panose="020B0609020204030204" pitchFamily="49" charset="0"/>
              </a:rPr>
              <a:t>    </a:t>
            </a:r>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a:p>
            <a:r>
              <a:rPr lang="de-DE" b="0" dirty="0">
                <a:solidFill>
                  <a:srgbClr val="DCDCDC"/>
                </a:solidFill>
                <a:effectLst/>
                <a:highlight>
                  <a:srgbClr val="1E1E1E"/>
                </a:highlight>
                <a:latin typeface="Consolas" panose="020B0609020204030204" pitchFamily="49" charset="0"/>
              </a:rPr>
              <a:t>}</a:t>
            </a:r>
            <a:endParaRPr lang="de-DE" b="0" dirty="0">
              <a:solidFill>
                <a:srgbClr val="D4D4D4"/>
              </a:solidFill>
              <a:effectLst/>
              <a:highlight>
                <a:srgbClr val="1E1E1E"/>
              </a:highlight>
              <a:latin typeface="Consolas" panose="020B0609020204030204" pitchFamily="49" charset="0"/>
            </a:endParaRPr>
          </a:p>
        </p:txBody>
      </p:sp>
      <p:sp>
        <p:nvSpPr>
          <p:cNvPr id="8" name="Bogen 7">
            <a:extLst>
              <a:ext uri="{FF2B5EF4-FFF2-40B4-BE49-F238E27FC236}">
                <a16:creationId xmlns:a16="http://schemas.microsoft.com/office/drawing/2014/main" id="{A3046EE7-7041-B8F7-ECB5-4D3A755DDA7C}"/>
              </a:ext>
            </a:extLst>
          </p:cNvPr>
          <p:cNvSpPr/>
          <p:nvPr/>
        </p:nvSpPr>
        <p:spPr>
          <a:xfrm flipH="1">
            <a:off x="3138309" y="3908256"/>
            <a:ext cx="1343378" cy="1578144"/>
          </a:xfrm>
          <a:prstGeom prst="arc">
            <a:avLst>
              <a:gd name="adj1" fmla="val 15122218"/>
              <a:gd name="adj2" fmla="val 1033996"/>
            </a:avLst>
          </a:prstGeom>
          <a:ln w="38100">
            <a:solidFill>
              <a:srgbClr val="C00000"/>
            </a:solidFill>
            <a:tailEnd type="arrow"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de-DE"/>
          </a:p>
        </p:txBody>
      </p:sp>
      <p:sp>
        <p:nvSpPr>
          <p:cNvPr id="12" name="Textfeld 11">
            <a:extLst>
              <a:ext uri="{FF2B5EF4-FFF2-40B4-BE49-F238E27FC236}">
                <a16:creationId xmlns:a16="http://schemas.microsoft.com/office/drawing/2014/main" id="{1F1A20EA-0459-BCE1-B238-C0401B3B9665}"/>
              </a:ext>
            </a:extLst>
          </p:cNvPr>
          <p:cNvSpPr txBox="1"/>
          <p:nvPr/>
        </p:nvSpPr>
        <p:spPr>
          <a:xfrm>
            <a:off x="507998" y="6354247"/>
            <a:ext cx="5260622" cy="369332"/>
          </a:xfrm>
          <a:prstGeom prst="rect">
            <a:avLst/>
          </a:prstGeom>
          <a:noFill/>
        </p:spPr>
        <p:txBody>
          <a:bodyPr wrap="square">
            <a:spAutoFit/>
          </a:bodyPr>
          <a:lstStyle/>
          <a:p>
            <a:r>
              <a:rPr lang="de-DE" dirty="0"/>
              <a:t>Komplettbeispiel: </a:t>
            </a:r>
            <a:r>
              <a:rPr lang="de-DE" dirty="0">
                <a:hlinkClick r:id="rId3"/>
              </a:rPr>
              <a:t>https://godbolt.org/z/73rWxTEnY</a:t>
            </a:r>
            <a:endParaRPr lang="de-DE" dirty="0"/>
          </a:p>
        </p:txBody>
      </p:sp>
    </p:spTree>
    <p:extLst>
      <p:ext uri="{BB962C8B-B14F-4D97-AF65-F5344CB8AC3E}">
        <p14:creationId xmlns:p14="http://schemas.microsoft.com/office/powerpoint/2010/main" val="2987358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up)">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Lst>
  </p:timing>
</p:sld>
</file>

<file path=ppt/theme/theme1.xml><?xml version="1.0" encoding="utf-8"?>
<a:theme xmlns:a="http://schemas.openxmlformats.org/drawingml/2006/main" name="Office">
  <a:themeElements>
    <a:clrScheme name="Benutzerdefiniert 1">
      <a:dk1>
        <a:srgbClr val="FFFFFF"/>
      </a:dk1>
      <a:lt1>
        <a:srgbClr val="FFFFFF"/>
      </a:lt1>
      <a:dk2>
        <a:srgbClr val="FFFFFF"/>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5412</Words>
  <Application>Microsoft Office PowerPoint</Application>
  <PresentationFormat>Breitbild</PresentationFormat>
  <Paragraphs>438</Paragraphs>
  <Slides>32</Slides>
  <Notes>29</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32</vt:i4>
      </vt:variant>
    </vt:vector>
  </HeadingPairs>
  <TitlesOfParts>
    <vt:vector size="37" baseType="lpstr">
      <vt:lpstr>Aptos</vt:lpstr>
      <vt:lpstr>Aptos Display</vt:lpstr>
      <vt:lpstr>Arial</vt:lpstr>
      <vt:lpstr>Consolas</vt:lpstr>
      <vt:lpstr>Office</vt:lpstr>
      <vt:lpstr>PowerPoint-Präsentation</vt:lpstr>
      <vt:lpstr>Agenda</vt:lpstr>
      <vt:lpstr>Ressourcen</vt:lpstr>
      <vt:lpstr>Ressourcen</vt:lpstr>
      <vt:lpstr>Ressourcen</vt:lpstr>
      <vt:lpstr>Was kann schiefgehen?</vt:lpstr>
      <vt:lpstr>Was kann schiefgehen?</vt:lpstr>
      <vt:lpstr>Ressourcenverwaltung in C</vt:lpstr>
      <vt:lpstr>Ressourcenverwaltung in C</vt:lpstr>
      <vt:lpstr>Kapselung</vt:lpstr>
      <vt:lpstr>Kapselung</vt:lpstr>
      <vt:lpstr>RAII</vt:lpstr>
      <vt:lpstr>Fehlerbehandlung</vt:lpstr>
      <vt:lpstr>Fehlerbehandlung</vt:lpstr>
      <vt:lpstr>Fehlerbehandlung</vt:lpstr>
      <vt:lpstr>Fehlerbehandlung</vt:lpstr>
      <vt:lpstr>Rule of Three</vt:lpstr>
      <vt:lpstr>Rule of Three</vt:lpstr>
      <vt:lpstr>Polymorpher Datentyp</vt:lpstr>
      <vt:lpstr>Polymorpher Datentyp</vt:lpstr>
      <vt:lpstr>Einschränkungen</vt:lpstr>
      <vt:lpstr>Ownership</vt:lpstr>
      <vt:lpstr>Ownership</vt:lpstr>
      <vt:lpstr>Ownership</vt:lpstr>
      <vt:lpstr>Rule of Five</vt:lpstr>
      <vt:lpstr>Rule of Five</vt:lpstr>
      <vt:lpstr>Rule of Five</vt:lpstr>
      <vt:lpstr>Rule of Five</vt:lpstr>
      <vt:lpstr>Was haben wir gelernt?</vt:lpstr>
      <vt:lpstr>Schlussfolgerungen</vt:lpstr>
      <vt:lpstr>Was fehlt noch?</vt:lpstr>
      <vt:lpstr>Danke!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Gerhold</dc:creator>
  <cp:lastModifiedBy>Michael Gerhold</cp:lastModifiedBy>
  <cp:revision>1</cp:revision>
  <dcterms:created xsi:type="dcterms:W3CDTF">2024-06-13T12:22:58Z</dcterms:created>
  <dcterms:modified xsi:type="dcterms:W3CDTF">2024-06-17T10:57:02Z</dcterms:modified>
</cp:coreProperties>
</file>